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2" r:id="rId1"/>
  </p:sldMasterIdLst>
  <p:sldIdLst>
    <p:sldId id="256" r:id="rId2"/>
    <p:sldId id="432" r:id="rId3"/>
    <p:sldId id="495" r:id="rId4"/>
    <p:sldId id="462" r:id="rId5"/>
    <p:sldId id="483" r:id="rId6"/>
    <p:sldId id="452" r:id="rId7"/>
    <p:sldId id="455" r:id="rId8"/>
    <p:sldId id="454" r:id="rId9"/>
    <p:sldId id="453" r:id="rId10"/>
    <p:sldId id="456" r:id="rId11"/>
    <p:sldId id="475" r:id="rId12"/>
    <p:sldId id="457" r:id="rId13"/>
    <p:sldId id="484" r:id="rId14"/>
    <p:sldId id="498" r:id="rId15"/>
    <p:sldId id="496" r:id="rId16"/>
    <p:sldId id="497" r:id="rId17"/>
    <p:sldId id="499" r:id="rId18"/>
    <p:sldId id="500" r:id="rId19"/>
    <p:sldId id="501" r:id="rId20"/>
    <p:sldId id="502" r:id="rId21"/>
    <p:sldId id="503" r:id="rId22"/>
    <p:sldId id="504" r:id="rId23"/>
    <p:sldId id="505" r:id="rId24"/>
    <p:sldId id="506" r:id="rId25"/>
    <p:sldId id="507" r:id="rId26"/>
    <p:sldId id="508" r:id="rId27"/>
    <p:sldId id="509" r:id="rId28"/>
    <p:sldId id="510" r:id="rId29"/>
    <p:sldId id="487" r:id="rId30"/>
    <p:sldId id="488" r:id="rId31"/>
    <p:sldId id="489" r:id="rId32"/>
    <p:sldId id="490" r:id="rId33"/>
    <p:sldId id="491" r:id="rId34"/>
    <p:sldId id="492" r:id="rId35"/>
    <p:sldId id="493" r:id="rId36"/>
    <p:sldId id="494" r:id="rId37"/>
    <p:sldId id="511" r:id="rId38"/>
    <p:sldId id="35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44" autoAdjust="0"/>
    <p:restoredTop sz="94660"/>
  </p:normalViewPr>
  <p:slideViewPr>
    <p:cSldViewPr snapToGrid="0">
      <p:cViewPr varScale="1">
        <p:scale>
          <a:sx n="114" d="100"/>
          <a:sy n="114" d="100"/>
        </p:scale>
        <p:origin x="38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BAD30-7291-40D4-93CF-E9696D8818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71A09F0-7DE2-461C-A3FF-4E88A47F10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D125F6-2734-4CC6-8BE3-E94407B69410}"/>
              </a:ext>
            </a:extLst>
          </p:cNvPr>
          <p:cNvSpPr>
            <a:spLocks noGrp="1"/>
          </p:cNvSpPr>
          <p:nvPr>
            <p:ph type="dt" sz="half" idx="10"/>
          </p:nvPr>
        </p:nvSpPr>
        <p:spPr/>
        <p:txBody>
          <a:bodyPr/>
          <a:lstStyle/>
          <a:p>
            <a:fld id="{D6D0F569-AC90-44EB-9EF4-4E5C2F5D823C}" type="datetime1">
              <a:rPr lang="en-US" smtClean="0"/>
              <a:t>11/2/2022</a:t>
            </a:fld>
            <a:endParaRPr lang="en-US" dirty="0"/>
          </a:p>
        </p:txBody>
      </p:sp>
      <p:sp>
        <p:nvSpPr>
          <p:cNvPr id="5" name="Footer Placeholder 4">
            <a:extLst>
              <a:ext uri="{FF2B5EF4-FFF2-40B4-BE49-F238E27FC236}">
                <a16:creationId xmlns:a16="http://schemas.microsoft.com/office/drawing/2014/main" id="{6BF6F3D7-2082-4DD9-8936-1F611B2ED8B2}"/>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8CD32FDA-6046-4C41-AEFD-3D841D4F0CD6}"/>
              </a:ext>
            </a:extLst>
          </p:cNvPr>
          <p:cNvSpPr>
            <a:spLocks noGrp="1"/>
          </p:cNvSpPr>
          <p:nvPr>
            <p:ph type="sldNum" sz="quarter" idx="12"/>
          </p:nvPr>
        </p:nvSpPr>
        <p:spPr/>
        <p:txBody>
          <a:bodyPr/>
          <a:lstStyle/>
          <a:p>
            <a:fld id="{F3450C42-9A0B-4425-92C2-70FCF7C45734}" type="slidenum">
              <a:rPr lang="en-US" smtClean="0"/>
              <a:t>‹#›</a:t>
            </a:fld>
            <a:endParaRPr lang="en-US" dirty="0"/>
          </a:p>
        </p:txBody>
      </p:sp>
    </p:spTree>
    <p:extLst>
      <p:ext uri="{BB962C8B-B14F-4D97-AF65-F5344CB8AC3E}">
        <p14:creationId xmlns:p14="http://schemas.microsoft.com/office/powerpoint/2010/main" val="22692693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82CFE-7617-42D7-BC28-7F2F70C564A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175B19-58ED-45B6-A4D9-A3C94B9D02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28A077-3ABD-4C96-A804-7DC8A06C2E18}"/>
              </a:ext>
            </a:extLst>
          </p:cNvPr>
          <p:cNvSpPr>
            <a:spLocks noGrp="1"/>
          </p:cNvSpPr>
          <p:nvPr>
            <p:ph type="dt" sz="half" idx="10"/>
          </p:nvPr>
        </p:nvSpPr>
        <p:spPr/>
        <p:txBody>
          <a:bodyPr/>
          <a:lstStyle/>
          <a:p>
            <a:fld id="{46BA7D41-E8B7-4A0B-B861-3EC4AE88917D}" type="datetime1">
              <a:rPr lang="en-US" smtClean="0"/>
              <a:t>11/2/2022</a:t>
            </a:fld>
            <a:endParaRPr lang="en-US" dirty="0"/>
          </a:p>
        </p:txBody>
      </p:sp>
      <p:sp>
        <p:nvSpPr>
          <p:cNvPr id="5" name="Footer Placeholder 4">
            <a:extLst>
              <a:ext uri="{FF2B5EF4-FFF2-40B4-BE49-F238E27FC236}">
                <a16:creationId xmlns:a16="http://schemas.microsoft.com/office/drawing/2014/main" id="{F6F089D1-7063-4A9C-B938-C4C6AA527858}"/>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CEC34F3F-224D-4F3D-A239-0CCB2556B095}"/>
              </a:ext>
            </a:extLst>
          </p:cNvPr>
          <p:cNvSpPr>
            <a:spLocks noGrp="1"/>
          </p:cNvSpPr>
          <p:nvPr>
            <p:ph type="sldNum" sz="quarter" idx="12"/>
          </p:nvPr>
        </p:nvSpPr>
        <p:spPr/>
        <p:txBody>
          <a:bodyPr/>
          <a:lstStyle/>
          <a:p>
            <a:fld id="{F3450C42-9A0B-4425-92C2-70FCF7C45734}" type="slidenum">
              <a:rPr lang="en-US" smtClean="0"/>
              <a:t>‹#›</a:t>
            </a:fld>
            <a:endParaRPr lang="en-US" dirty="0"/>
          </a:p>
        </p:txBody>
      </p:sp>
    </p:spTree>
    <p:extLst>
      <p:ext uri="{BB962C8B-B14F-4D97-AF65-F5344CB8AC3E}">
        <p14:creationId xmlns:p14="http://schemas.microsoft.com/office/powerpoint/2010/main" val="15935009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60E0BE-B254-42F6-BB6F-CA583411823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420A418-8324-4EB6-993B-E1F5C5CBF5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78FC2C-02A8-4BD9-97C8-77262933436A}"/>
              </a:ext>
            </a:extLst>
          </p:cNvPr>
          <p:cNvSpPr>
            <a:spLocks noGrp="1"/>
          </p:cNvSpPr>
          <p:nvPr>
            <p:ph type="dt" sz="half" idx="10"/>
          </p:nvPr>
        </p:nvSpPr>
        <p:spPr/>
        <p:txBody>
          <a:bodyPr/>
          <a:lstStyle/>
          <a:p>
            <a:fld id="{A7C34823-0B19-4B4E-A643-7A3B0A3D24D6}" type="datetime1">
              <a:rPr lang="en-US" smtClean="0"/>
              <a:t>11/2/2022</a:t>
            </a:fld>
            <a:endParaRPr lang="en-US" dirty="0"/>
          </a:p>
        </p:txBody>
      </p:sp>
      <p:sp>
        <p:nvSpPr>
          <p:cNvPr id="5" name="Footer Placeholder 4">
            <a:extLst>
              <a:ext uri="{FF2B5EF4-FFF2-40B4-BE49-F238E27FC236}">
                <a16:creationId xmlns:a16="http://schemas.microsoft.com/office/drawing/2014/main" id="{FCF54AAE-969B-4935-A235-427D5C7AA879}"/>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C53EAFA5-79BA-4C40-8E56-F5AC490B5695}"/>
              </a:ext>
            </a:extLst>
          </p:cNvPr>
          <p:cNvSpPr>
            <a:spLocks noGrp="1"/>
          </p:cNvSpPr>
          <p:nvPr>
            <p:ph type="sldNum" sz="quarter" idx="12"/>
          </p:nvPr>
        </p:nvSpPr>
        <p:spPr/>
        <p:txBody>
          <a:bodyPr/>
          <a:lstStyle/>
          <a:p>
            <a:fld id="{F3450C42-9A0B-4425-92C2-70FCF7C45734}" type="slidenum">
              <a:rPr lang="en-US" smtClean="0"/>
              <a:t>‹#›</a:t>
            </a:fld>
            <a:endParaRPr lang="en-US" dirty="0"/>
          </a:p>
        </p:txBody>
      </p:sp>
    </p:spTree>
    <p:extLst>
      <p:ext uri="{BB962C8B-B14F-4D97-AF65-F5344CB8AC3E}">
        <p14:creationId xmlns:p14="http://schemas.microsoft.com/office/powerpoint/2010/main" val="34581100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70E19-4CAF-4246-9E0C-5139674542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1F3B3A-8E7A-4CD6-BC56-041E2BE922E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B5397B-578D-4A38-95D3-4A04D64F1E2A}"/>
              </a:ext>
            </a:extLst>
          </p:cNvPr>
          <p:cNvSpPr>
            <a:spLocks noGrp="1"/>
          </p:cNvSpPr>
          <p:nvPr>
            <p:ph type="dt" sz="half" idx="10"/>
          </p:nvPr>
        </p:nvSpPr>
        <p:spPr/>
        <p:txBody>
          <a:bodyPr/>
          <a:lstStyle/>
          <a:p>
            <a:fld id="{8C2D79EF-17C8-45D8-9866-DAF5723FC604}" type="datetime1">
              <a:rPr lang="en-US" smtClean="0"/>
              <a:t>11/2/2022</a:t>
            </a:fld>
            <a:endParaRPr lang="en-US" dirty="0"/>
          </a:p>
        </p:txBody>
      </p:sp>
      <p:sp>
        <p:nvSpPr>
          <p:cNvPr id="5" name="Footer Placeholder 4">
            <a:extLst>
              <a:ext uri="{FF2B5EF4-FFF2-40B4-BE49-F238E27FC236}">
                <a16:creationId xmlns:a16="http://schemas.microsoft.com/office/drawing/2014/main" id="{A6C5A1A8-EEE1-48F0-9C98-D761FAE876A7}"/>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D40FC8B3-5640-4351-9B12-005871876C17}"/>
              </a:ext>
            </a:extLst>
          </p:cNvPr>
          <p:cNvSpPr>
            <a:spLocks noGrp="1"/>
          </p:cNvSpPr>
          <p:nvPr>
            <p:ph type="sldNum" sz="quarter" idx="12"/>
          </p:nvPr>
        </p:nvSpPr>
        <p:spPr/>
        <p:txBody>
          <a:bodyPr/>
          <a:lstStyle/>
          <a:p>
            <a:fld id="{F3450C42-9A0B-4425-92C2-70FCF7C45734}" type="slidenum">
              <a:rPr lang="en-US" smtClean="0"/>
              <a:t>‹#›</a:t>
            </a:fld>
            <a:endParaRPr lang="en-US" dirty="0"/>
          </a:p>
        </p:txBody>
      </p:sp>
    </p:spTree>
    <p:extLst>
      <p:ext uri="{BB962C8B-B14F-4D97-AF65-F5344CB8AC3E}">
        <p14:creationId xmlns:p14="http://schemas.microsoft.com/office/powerpoint/2010/main" val="18601858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D41FC-A553-4C6A-A7B7-5AD82786E2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95E57A-D302-488B-AB24-1A3209B397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84D92B7-CB74-4861-A3B1-2F124CF5AD4C}"/>
              </a:ext>
            </a:extLst>
          </p:cNvPr>
          <p:cNvSpPr>
            <a:spLocks noGrp="1"/>
          </p:cNvSpPr>
          <p:nvPr>
            <p:ph type="dt" sz="half" idx="10"/>
          </p:nvPr>
        </p:nvSpPr>
        <p:spPr/>
        <p:txBody>
          <a:bodyPr/>
          <a:lstStyle/>
          <a:p>
            <a:fld id="{DFFC2ADC-3680-4013-A757-E4663495DB98}" type="datetime1">
              <a:rPr lang="en-US" smtClean="0"/>
              <a:t>11/2/2022</a:t>
            </a:fld>
            <a:endParaRPr lang="en-US" dirty="0"/>
          </a:p>
        </p:txBody>
      </p:sp>
      <p:sp>
        <p:nvSpPr>
          <p:cNvPr id="5" name="Footer Placeholder 4">
            <a:extLst>
              <a:ext uri="{FF2B5EF4-FFF2-40B4-BE49-F238E27FC236}">
                <a16:creationId xmlns:a16="http://schemas.microsoft.com/office/drawing/2014/main" id="{D78B23D1-EA7A-4B3A-9716-1043F7668477}"/>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AC9F1B39-7DD7-4B8F-8D24-3D99AA4A7AFD}"/>
              </a:ext>
            </a:extLst>
          </p:cNvPr>
          <p:cNvSpPr>
            <a:spLocks noGrp="1"/>
          </p:cNvSpPr>
          <p:nvPr>
            <p:ph type="sldNum" sz="quarter" idx="12"/>
          </p:nvPr>
        </p:nvSpPr>
        <p:spPr/>
        <p:txBody>
          <a:bodyPr/>
          <a:lstStyle/>
          <a:p>
            <a:fld id="{F3450C42-9A0B-4425-92C2-70FCF7C45734}" type="slidenum">
              <a:rPr lang="en-US" smtClean="0"/>
              <a:t>‹#›</a:t>
            </a:fld>
            <a:endParaRPr lang="en-US" dirty="0"/>
          </a:p>
        </p:txBody>
      </p:sp>
    </p:spTree>
    <p:extLst>
      <p:ext uri="{BB962C8B-B14F-4D97-AF65-F5344CB8AC3E}">
        <p14:creationId xmlns:p14="http://schemas.microsoft.com/office/powerpoint/2010/main" val="7331439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74278-5AD9-4F9A-8960-065B02604F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3DB413-B318-41EF-BDEA-0BCDBD53503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014871F-C681-4C90-B12C-38E5BC6CB6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E96358F-0337-4784-8DC2-8353919BC23B}"/>
              </a:ext>
            </a:extLst>
          </p:cNvPr>
          <p:cNvSpPr>
            <a:spLocks noGrp="1"/>
          </p:cNvSpPr>
          <p:nvPr>
            <p:ph type="dt" sz="half" idx="10"/>
          </p:nvPr>
        </p:nvSpPr>
        <p:spPr/>
        <p:txBody>
          <a:bodyPr/>
          <a:lstStyle/>
          <a:p>
            <a:fld id="{4751BA94-5DCA-4F19-960F-0FB2BD5EE85A}" type="datetime1">
              <a:rPr lang="en-US" smtClean="0"/>
              <a:t>11/2/2022</a:t>
            </a:fld>
            <a:endParaRPr lang="en-US" dirty="0"/>
          </a:p>
        </p:txBody>
      </p:sp>
      <p:sp>
        <p:nvSpPr>
          <p:cNvPr id="6" name="Footer Placeholder 5">
            <a:extLst>
              <a:ext uri="{FF2B5EF4-FFF2-40B4-BE49-F238E27FC236}">
                <a16:creationId xmlns:a16="http://schemas.microsoft.com/office/drawing/2014/main" id="{443EDCA4-F5CA-4662-A3B6-197AB4168697}"/>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646F11C5-103D-46CA-BE8C-B95BD8B0EC6A}"/>
              </a:ext>
            </a:extLst>
          </p:cNvPr>
          <p:cNvSpPr>
            <a:spLocks noGrp="1"/>
          </p:cNvSpPr>
          <p:nvPr>
            <p:ph type="sldNum" sz="quarter" idx="12"/>
          </p:nvPr>
        </p:nvSpPr>
        <p:spPr/>
        <p:txBody>
          <a:bodyPr/>
          <a:lstStyle/>
          <a:p>
            <a:fld id="{F3450C42-9A0B-4425-92C2-70FCF7C45734}" type="slidenum">
              <a:rPr lang="en-US" smtClean="0"/>
              <a:t>‹#›</a:t>
            </a:fld>
            <a:endParaRPr lang="en-US" dirty="0"/>
          </a:p>
        </p:txBody>
      </p:sp>
    </p:spTree>
    <p:extLst>
      <p:ext uri="{BB962C8B-B14F-4D97-AF65-F5344CB8AC3E}">
        <p14:creationId xmlns:p14="http://schemas.microsoft.com/office/powerpoint/2010/main" val="10021809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4293B-83E4-43D5-A508-6924DB12537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1F18701-2899-47E9-8039-1F2866D5CD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0CC9B6F-C07D-409F-BDE5-FCCDD190B8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8DC601A-EF85-4DAB-A123-279F08198B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5A5A6DE-03A3-46FE-8995-BC4D08EB3B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4A6FD9C-5EED-45A8-91A8-35624055566D}"/>
              </a:ext>
            </a:extLst>
          </p:cNvPr>
          <p:cNvSpPr>
            <a:spLocks noGrp="1"/>
          </p:cNvSpPr>
          <p:nvPr>
            <p:ph type="dt" sz="half" idx="10"/>
          </p:nvPr>
        </p:nvSpPr>
        <p:spPr/>
        <p:txBody>
          <a:bodyPr/>
          <a:lstStyle/>
          <a:p>
            <a:fld id="{01BED947-38D9-44AC-8B89-E79758333B77}" type="datetime1">
              <a:rPr lang="en-US" smtClean="0"/>
              <a:t>11/2/2022</a:t>
            </a:fld>
            <a:endParaRPr lang="en-US" dirty="0"/>
          </a:p>
        </p:txBody>
      </p:sp>
      <p:sp>
        <p:nvSpPr>
          <p:cNvPr id="8" name="Footer Placeholder 7">
            <a:extLst>
              <a:ext uri="{FF2B5EF4-FFF2-40B4-BE49-F238E27FC236}">
                <a16:creationId xmlns:a16="http://schemas.microsoft.com/office/drawing/2014/main" id="{43B71BCD-1265-46D6-AFA7-A924D6286EE5}"/>
              </a:ext>
            </a:extLst>
          </p:cNvPr>
          <p:cNvSpPr>
            <a:spLocks noGrp="1"/>
          </p:cNvSpPr>
          <p:nvPr>
            <p:ph type="ftr" sz="quarter" idx="11"/>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2D535CD7-02B3-4791-B65C-CFB2A88D8D7C}"/>
              </a:ext>
            </a:extLst>
          </p:cNvPr>
          <p:cNvSpPr>
            <a:spLocks noGrp="1"/>
          </p:cNvSpPr>
          <p:nvPr>
            <p:ph type="sldNum" sz="quarter" idx="12"/>
          </p:nvPr>
        </p:nvSpPr>
        <p:spPr/>
        <p:txBody>
          <a:bodyPr/>
          <a:lstStyle/>
          <a:p>
            <a:fld id="{F3450C42-9A0B-4425-92C2-70FCF7C45734}" type="slidenum">
              <a:rPr lang="en-US" smtClean="0"/>
              <a:t>‹#›</a:t>
            </a:fld>
            <a:endParaRPr lang="en-US" dirty="0"/>
          </a:p>
        </p:txBody>
      </p:sp>
    </p:spTree>
    <p:extLst>
      <p:ext uri="{BB962C8B-B14F-4D97-AF65-F5344CB8AC3E}">
        <p14:creationId xmlns:p14="http://schemas.microsoft.com/office/powerpoint/2010/main" val="6899660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7ECFA-C86B-47F0-9A9D-A4F39C7F518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BDAD1A-4711-4210-99E5-A97820289B19}"/>
              </a:ext>
            </a:extLst>
          </p:cNvPr>
          <p:cNvSpPr>
            <a:spLocks noGrp="1"/>
          </p:cNvSpPr>
          <p:nvPr>
            <p:ph type="dt" sz="half" idx="10"/>
          </p:nvPr>
        </p:nvSpPr>
        <p:spPr/>
        <p:txBody>
          <a:bodyPr/>
          <a:lstStyle/>
          <a:p>
            <a:fld id="{3781E23F-BD3C-4F23-B116-2B758120C8AC}" type="datetime1">
              <a:rPr lang="en-US" smtClean="0"/>
              <a:t>11/2/2022</a:t>
            </a:fld>
            <a:endParaRPr lang="en-US" dirty="0"/>
          </a:p>
        </p:txBody>
      </p:sp>
      <p:sp>
        <p:nvSpPr>
          <p:cNvPr id="4" name="Footer Placeholder 3">
            <a:extLst>
              <a:ext uri="{FF2B5EF4-FFF2-40B4-BE49-F238E27FC236}">
                <a16:creationId xmlns:a16="http://schemas.microsoft.com/office/drawing/2014/main" id="{6EAC1313-A6A0-44A7-9A59-A9682F62DFD0}"/>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AC776B53-665C-43B5-B610-9EC6CB7AE34A}"/>
              </a:ext>
            </a:extLst>
          </p:cNvPr>
          <p:cNvSpPr>
            <a:spLocks noGrp="1"/>
          </p:cNvSpPr>
          <p:nvPr>
            <p:ph type="sldNum" sz="quarter" idx="12"/>
          </p:nvPr>
        </p:nvSpPr>
        <p:spPr/>
        <p:txBody>
          <a:bodyPr/>
          <a:lstStyle/>
          <a:p>
            <a:fld id="{F3450C42-9A0B-4425-92C2-70FCF7C45734}" type="slidenum">
              <a:rPr lang="en-US" smtClean="0"/>
              <a:t>‹#›</a:t>
            </a:fld>
            <a:endParaRPr lang="en-US" dirty="0"/>
          </a:p>
        </p:txBody>
      </p:sp>
    </p:spTree>
    <p:extLst>
      <p:ext uri="{BB962C8B-B14F-4D97-AF65-F5344CB8AC3E}">
        <p14:creationId xmlns:p14="http://schemas.microsoft.com/office/powerpoint/2010/main" val="24333695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F5224F-90DD-48EA-B0C7-9B608D4693C9}"/>
              </a:ext>
            </a:extLst>
          </p:cNvPr>
          <p:cNvSpPr>
            <a:spLocks noGrp="1"/>
          </p:cNvSpPr>
          <p:nvPr>
            <p:ph type="dt" sz="half" idx="10"/>
          </p:nvPr>
        </p:nvSpPr>
        <p:spPr/>
        <p:txBody>
          <a:bodyPr/>
          <a:lstStyle/>
          <a:p>
            <a:fld id="{473CFAA9-6D59-4D98-869E-ACBDB83B2CA4}" type="datetime1">
              <a:rPr lang="en-US" smtClean="0"/>
              <a:t>11/2/2022</a:t>
            </a:fld>
            <a:endParaRPr lang="en-US"/>
          </a:p>
        </p:txBody>
      </p:sp>
      <p:sp>
        <p:nvSpPr>
          <p:cNvPr id="3" name="Footer Placeholder 2">
            <a:extLst>
              <a:ext uri="{FF2B5EF4-FFF2-40B4-BE49-F238E27FC236}">
                <a16:creationId xmlns:a16="http://schemas.microsoft.com/office/drawing/2014/main" id="{0F127CB4-A5EF-4584-BF84-DC5B7BC6AC6F}"/>
              </a:ext>
            </a:extLst>
          </p:cNvPr>
          <p:cNvSpPr>
            <a:spLocks noGrp="1"/>
          </p:cNvSpPr>
          <p:nvPr>
            <p:ph type="ftr" sz="quarter" idx="11"/>
          </p:nvPr>
        </p:nvSpPr>
        <p:spPr/>
        <p:txBody>
          <a:bodyPr/>
          <a:lstStyle/>
          <a:p>
            <a:r>
              <a:rPr lang="en-US"/>
              <a:t>Sample Footer Text</a:t>
            </a:r>
            <a:endParaRPr lang="en-US" dirty="0"/>
          </a:p>
        </p:txBody>
      </p:sp>
      <p:sp>
        <p:nvSpPr>
          <p:cNvPr id="4" name="Slide Number Placeholder 3">
            <a:extLst>
              <a:ext uri="{FF2B5EF4-FFF2-40B4-BE49-F238E27FC236}">
                <a16:creationId xmlns:a16="http://schemas.microsoft.com/office/drawing/2014/main" id="{CFAB21F8-FB0E-4E9F-9D42-DD54A4EB2F44}"/>
              </a:ext>
            </a:extLst>
          </p:cNvPr>
          <p:cNvSpPr>
            <a:spLocks noGrp="1"/>
          </p:cNvSpPr>
          <p:nvPr>
            <p:ph type="sldNum" sz="quarter" idx="12"/>
          </p:nvPr>
        </p:nvSpPr>
        <p:spPr/>
        <p:txBody>
          <a:bodyPr/>
          <a:lstStyle/>
          <a:p>
            <a:fld id="{F3450C42-9A0B-4425-92C2-70FCF7C45734}" type="slidenum">
              <a:rPr lang="en-US" smtClean="0"/>
              <a:t>‹#›</a:t>
            </a:fld>
            <a:endParaRPr lang="en-US" dirty="0"/>
          </a:p>
        </p:txBody>
      </p:sp>
    </p:spTree>
    <p:extLst>
      <p:ext uri="{BB962C8B-B14F-4D97-AF65-F5344CB8AC3E}">
        <p14:creationId xmlns:p14="http://schemas.microsoft.com/office/powerpoint/2010/main" val="4635576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13DD0-6DC8-4637-87D8-3EEF93D0E0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E588513-D23E-4B5C-B18D-AE3940DB15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B04001-1ACE-456C-8C0F-BA09C928DE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4B623A-3902-4AD6-8763-D807560B7BDB}"/>
              </a:ext>
            </a:extLst>
          </p:cNvPr>
          <p:cNvSpPr>
            <a:spLocks noGrp="1"/>
          </p:cNvSpPr>
          <p:nvPr>
            <p:ph type="dt" sz="half" idx="10"/>
          </p:nvPr>
        </p:nvSpPr>
        <p:spPr/>
        <p:txBody>
          <a:bodyPr/>
          <a:lstStyle/>
          <a:p>
            <a:fld id="{DC410804-27E3-430A-BB42-B831260DE39A}" type="datetime1">
              <a:rPr lang="en-US" smtClean="0"/>
              <a:t>11/2/2022</a:t>
            </a:fld>
            <a:endParaRPr lang="en-US" dirty="0"/>
          </a:p>
        </p:txBody>
      </p:sp>
      <p:sp>
        <p:nvSpPr>
          <p:cNvPr id="6" name="Footer Placeholder 5">
            <a:extLst>
              <a:ext uri="{FF2B5EF4-FFF2-40B4-BE49-F238E27FC236}">
                <a16:creationId xmlns:a16="http://schemas.microsoft.com/office/drawing/2014/main" id="{851FB22E-A2AF-4893-985E-A582295C2D1D}"/>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4762451D-4087-4BDE-B82D-37C4B8D9D79D}"/>
              </a:ext>
            </a:extLst>
          </p:cNvPr>
          <p:cNvSpPr>
            <a:spLocks noGrp="1"/>
          </p:cNvSpPr>
          <p:nvPr>
            <p:ph type="sldNum" sz="quarter" idx="12"/>
          </p:nvPr>
        </p:nvSpPr>
        <p:spPr/>
        <p:txBody>
          <a:bodyPr/>
          <a:lstStyle/>
          <a:p>
            <a:fld id="{F3450C42-9A0B-4425-92C2-70FCF7C45734}" type="slidenum">
              <a:rPr lang="en-US" smtClean="0"/>
              <a:t>‹#›</a:t>
            </a:fld>
            <a:endParaRPr lang="en-US" dirty="0"/>
          </a:p>
        </p:txBody>
      </p:sp>
    </p:spTree>
    <p:extLst>
      <p:ext uri="{BB962C8B-B14F-4D97-AF65-F5344CB8AC3E}">
        <p14:creationId xmlns:p14="http://schemas.microsoft.com/office/powerpoint/2010/main" val="8504111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A81F9-9128-4AB2-87D4-F71EC9E633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F6EFBD-B01D-49A8-A1D2-3D83866C4F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E2485D1-F7FD-4BEB-8F2D-3CDE2C916A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B27118-72BE-4FF5-AA5F-9DF8D5A4EBBE}"/>
              </a:ext>
            </a:extLst>
          </p:cNvPr>
          <p:cNvSpPr>
            <a:spLocks noGrp="1"/>
          </p:cNvSpPr>
          <p:nvPr>
            <p:ph type="dt" sz="half" idx="10"/>
          </p:nvPr>
        </p:nvSpPr>
        <p:spPr/>
        <p:txBody>
          <a:bodyPr/>
          <a:lstStyle/>
          <a:p>
            <a:fld id="{60E22DE3-3D1A-4D53-B9A6-6C7463B8C992}" type="datetime1">
              <a:rPr lang="en-US" smtClean="0"/>
              <a:t>11/2/2022</a:t>
            </a:fld>
            <a:endParaRPr lang="en-US" dirty="0"/>
          </a:p>
        </p:txBody>
      </p:sp>
      <p:sp>
        <p:nvSpPr>
          <p:cNvPr id="6" name="Footer Placeholder 5">
            <a:extLst>
              <a:ext uri="{FF2B5EF4-FFF2-40B4-BE49-F238E27FC236}">
                <a16:creationId xmlns:a16="http://schemas.microsoft.com/office/drawing/2014/main" id="{3EAF725F-00E0-432D-8CF7-C010F9452A18}"/>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757F103C-9C5B-4370-BEAF-68220ACCFE6E}"/>
              </a:ext>
            </a:extLst>
          </p:cNvPr>
          <p:cNvSpPr>
            <a:spLocks noGrp="1"/>
          </p:cNvSpPr>
          <p:nvPr>
            <p:ph type="sldNum" sz="quarter" idx="12"/>
          </p:nvPr>
        </p:nvSpPr>
        <p:spPr/>
        <p:txBody>
          <a:bodyPr/>
          <a:lstStyle/>
          <a:p>
            <a:fld id="{F3450C42-9A0B-4425-92C2-70FCF7C45734}" type="slidenum">
              <a:rPr lang="en-US" smtClean="0"/>
              <a:t>‹#›</a:t>
            </a:fld>
            <a:endParaRPr lang="en-US" dirty="0"/>
          </a:p>
        </p:txBody>
      </p:sp>
    </p:spTree>
    <p:extLst>
      <p:ext uri="{BB962C8B-B14F-4D97-AF65-F5344CB8AC3E}">
        <p14:creationId xmlns:p14="http://schemas.microsoft.com/office/powerpoint/2010/main" val="33581171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BBA8B1-CE04-4D58-8681-12F5DF0E42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568CEB2-BA13-4AC8-9968-F776CBF081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6870E4-A7B1-4E18-A39F-03E6E38722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CD8B30-1B71-45A1-8314-D59C86F581E1}" type="datetime1">
              <a:rPr lang="en-US" smtClean="0"/>
              <a:pPr/>
              <a:t>11/2/2022</a:t>
            </a:fld>
            <a:endParaRPr lang="en-US" b="1" dirty="0"/>
          </a:p>
        </p:txBody>
      </p:sp>
      <p:sp>
        <p:nvSpPr>
          <p:cNvPr id="5" name="Footer Placeholder 4">
            <a:extLst>
              <a:ext uri="{FF2B5EF4-FFF2-40B4-BE49-F238E27FC236}">
                <a16:creationId xmlns:a16="http://schemas.microsoft.com/office/drawing/2014/main" id="{89BC8510-9769-482F-AC18-1A5AD7AAFB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Sample Footer Text</a:t>
            </a:r>
            <a:endParaRPr lang="en-US" b="1" dirty="0"/>
          </a:p>
        </p:txBody>
      </p:sp>
      <p:sp>
        <p:nvSpPr>
          <p:cNvPr id="6" name="Slide Number Placeholder 5">
            <a:extLst>
              <a:ext uri="{FF2B5EF4-FFF2-40B4-BE49-F238E27FC236}">
                <a16:creationId xmlns:a16="http://schemas.microsoft.com/office/drawing/2014/main" id="{1583DC0B-E09D-484B-BFA5-0BD53A249C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450C42-9A0B-4425-92C2-70FCF7C45734}" type="slidenum">
              <a:rPr lang="en-US" smtClean="0"/>
              <a:pPr/>
              <a:t>‹#›</a:t>
            </a:fld>
            <a:endParaRPr lang="en-US" b="1" dirty="0"/>
          </a:p>
        </p:txBody>
      </p:sp>
    </p:spTree>
    <p:extLst>
      <p:ext uri="{BB962C8B-B14F-4D97-AF65-F5344CB8AC3E}">
        <p14:creationId xmlns:p14="http://schemas.microsoft.com/office/powerpoint/2010/main" val="3641026332"/>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382B5-B2D6-449E-BDF2-FA749F820E83}"/>
              </a:ext>
            </a:extLst>
          </p:cNvPr>
          <p:cNvSpPr>
            <a:spLocks noGrp="1"/>
          </p:cNvSpPr>
          <p:nvPr>
            <p:ph type="ctrTitle"/>
          </p:nvPr>
        </p:nvSpPr>
        <p:spPr>
          <a:xfrm>
            <a:off x="1197734" y="1648496"/>
            <a:ext cx="9916733" cy="1146220"/>
          </a:xfrm>
        </p:spPr>
        <p:txBody>
          <a:bodyPr anchor="ctr">
            <a:noAutofit/>
          </a:bodyPr>
          <a:lstStyle/>
          <a:p>
            <a:br>
              <a:rPr lang="en-US" sz="4400" dirty="0">
                <a:latin typeface="Berlin Sans FB Demi" panose="020E0802020502020306" pitchFamily="34" charset="0"/>
              </a:rPr>
            </a:br>
            <a:r>
              <a:rPr lang="en-US" u="sng" dirty="0">
                <a:latin typeface="Berlin Sans FB Demi" panose="020E0802020502020306" pitchFamily="34" charset="0"/>
              </a:rPr>
              <a:t>Computer System Servicing</a:t>
            </a:r>
          </a:p>
        </p:txBody>
      </p:sp>
    </p:spTree>
    <p:extLst>
      <p:ext uri="{BB962C8B-B14F-4D97-AF65-F5344CB8AC3E}">
        <p14:creationId xmlns:p14="http://schemas.microsoft.com/office/powerpoint/2010/main" val="26049158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D44B7-0A1A-44A1-BE90-3480F9EB524A}"/>
              </a:ext>
            </a:extLst>
          </p:cNvPr>
          <p:cNvSpPr>
            <a:spLocks noGrp="1"/>
          </p:cNvSpPr>
          <p:nvPr>
            <p:ph type="title"/>
          </p:nvPr>
        </p:nvSpPr>
        <p:spPr>
          <a:xfrm>
            <a:off x="478405" y="347400"/>
            <a:ext cx="10515600" cy="773062"/>
          </a:xfrm>
        </p:spPr>
        <p:txBody>
          <a:bodyPr>
            <a:noAutofit/>
          </a:bodyPr>
          <a:lstStyle/>
          <a:p>
            <a:pPr algn="ctr"/>
            <a:r>
              <a:rPr lang="en-US" sz="4000" b="1" dirty="0"/>
              <a:t>Installation of Windows 7</a:t>
            </a:r>
            <a:r>
              <a:rPr lang="en-US" sz="4000" dirty="0">
                <a:latin typeface="Berlin Sans FB" panose="020E0602020502020306" pitchFamily="34" charset="0"/>
              </a:rPr>
              <a:t> </a:t>
            </a:r>
          </a:p>
        </p:txBody>
      </p:sp>
      <p:sp>
        <p:nvSpPr>
          <p:cNvPr id="3" name="Title 1">
            <a:extLst>
              <a:ext uri="{FF2B5EF4-FFF2-40B4-BE49-F238E27FC236}">
                <a16:creationId xmlns:a16="http://schemas.microsoft.com/office/drawing/2014/main" id="{3E2D44B7-0A1A-44A1-BE90-3480F9EB524A}"/>
              </a:ext>
            </a:extLst>
          </p:cNvPr>
          <p:cNvSpPr txBox="1">
            <a:spLocks/>
          </p:cNvSpPr>
          <p:nvPr/>
        </p:nvSpPr>
        <p:spPr>
          <a:xfrm>
            <a:off x="233708" y="1712892"/>
            <a:ext cx="5317086" cy="37992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Berlin Sans FB" panose="020E0602020502020306" pitchFamily="34" charset="0"/>
              </a:rPr>
              <a:t>7. Press any key to boot from USB will appear (Press Spacebar)</a:t>
            </a: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5550794" y="1783725"/>
            <a:ext cx="5029200" cy="3657600"/>
          </a:xfrm>
          <a:prstGeom prst="rect">
            <a:avLst/>
          </a:prstGeom>
        </p:spPr>
      </p:pic>
    </p:spTree>
    <p:extLst>
      <p:ext uri="{BB962C8B-B14F-4D97-AF65-F5344CB8AC3E}">
        <p14:creationId xmlns:p14="http://schemas.microsoft.com/office/powerpoint/2010/main" val="26508395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D44B7-0A1A-44A1-BE90-3480F9EB524A}"/>
              </a:ext>
            </a:extLst>
          </p:cNvPr>
          <p:cNvSpPr>
            <a:spLocks noGrp="1"/>
          </p:cNvSpPr>
          <p:nvPr>
            <p:ph type="title"/>
          </p:nvPr>
        </p:nvSpPr>
        <p:spPr>
          <a:xfrm>
            <a:off x="568558" y="592099"/>
            <a:ext cx="10515600" cy="850335"/>
          </a:xfrm>
        </p:spPr>
        <p:txBody>
          <a:bodyPr>
            <a:noAutofit/>
          </a:bodyPr>
          <a:lstStyle/>
          <a:p>
            <a:pPr algn="ctr"/>
            <a:r>
              <a:rPr lang="en-US" sz="4000" b="1" dirty="0"/>
              <a:t>Installation of Windows 7</a:t>
            </a:r>
            <a:r>
              <a:rPr lang="en-US" sz="4000" dirty="0">
                <a:latin typeface="Berlin Sans FB" panose="020E0602020502020306" pitchFamily="34" charset="0"/>
              </a:rPr>
              <a:t> </a:t>
            </a:r>
          </a:p>
        </p:txBody>
      </p:sp>
      <p:sp>
        <p:nvSpPr>
          <p:cNvPr id="3" name="Title 1">
            <a:extLst>
              <a:ext uri="{FF2B5EF4-FFF2-40B4-BE49-F238E27FC236}">
                <a16:creationId xmlns:a16="http://schemas.microsoft.com/office/drawing/2014/main" id="{3E2D44B7-0A1A-44A1-BE90-3480F9EB524A}"/>
              </a:ext>
            </a:extLst>
          </p:cNvPr>
          <p:cNvSpPr txBox="1">
            <a:spLocks/>
          </p:cNvSpPr>
          <p:nvPr/>
        </p:nvSpPr>
        <p:spPr>
          <a:xfrm>
            <a:off x="233708" y="1712892"/>
            <a:ext cx="5317086" cy="37992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Berlin Sans FB" panose="020E0602020502020306" pitchFamily="34" charset="0"/>
              </a:rPr>
              <a:t>8. Windows is Loading Files will appear</a:t>
            </a:r>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6031792" y="1712890"/>
            <a:ext cx="5029200" cy="4572000"/>
          </a:xfrm>
          <a:prstGeom prst="rect">
            <a:avLst/>
          </a:prstGeom>
          <a:noFill/>
        </p:spPr>
      </p:pic>
    </p:spTree>
    <p:extLst>
      <p:ext uri="{BB962C8B-B14F-4D97-AF65-F5344CB8AC3E}">
        <p14:creationId xmlns:p14="http://schemas.microsoft.com/office/powerpoint/2010/main" val="26442842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D44B7-0A1A-44A1-BE90-3480F9EB524A}"/>
              </a:ext>
            </a:extLst>
          </p:cNvPr>
          <p:cNvSpPr>
            <a:spLocks noGrp="1"/>
          </p:cNvSpPr>
          <p:nvPr>
            <p:ph type="title"/>
          </p:nvPr>
        </p:nvSpPr>
        <p:spPr>
          <a:xfrm>
            <a:off x="545392" y="360280"/>
            <a:ext cx="10515600" cy="773062"/>
          </a:xfrm>
        </p:spPr>
        <p:txBody>
          <a:bodyPr>
            <a:noAutofit/>
          </a:bodyPr>
          <a:lstStyle/>
          <a:p>
            <a:pPr algn="ctr"/>
            <a:r>
              <a:rPr lang="en-US" sz="4000" dirty="0">
                <a:latin typeface="Berlin Sans FB" panose="020E0602020502020306" pitchFamily="34" charset="0"/>
              </a:rPr>
              <a:t>Installation of Windows 7 </a:t>
            </a:r>
          </a:p>
        </p:txBody>
      </p:sp>
      <p:sp>
        <p:nvSpPr>
          <p:cNvPr id="3" name="Title 1">
            <a:extLst>
              <a:ext uri="{FF2B5EF4-FFF2-40B4-BE49-F238E27FC236}">
                <a16:creationId xmlns:a16="http://schemas.microsoft.com/office/drawing/2014/main" id="{3E2D44B7-0A1A-44A1-BE90-3480F9EB524A}"/>
              </a:ext>
            </a:extLst>
          </p:cNvPr>
          <p:cNvSpPr txBox="1">
            <a:spLocks/>
          </p:cNvSpPr>
          <p:nvPr/>
        </p:nvSpPr>
        <p:spPr>
          <a:xfrm>
            <a:off x="233708" y="1712892"/>
            <a:ext cx="5317086" cy="37992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Berlin Sans FB" panose="020E0602020502020306" pitchFamily="34" charset="0"/>
              </a:rPr>
              <a:t>9. Language Option/Click Next</a:t>
            </a: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5803192" y="1555125"/>
            <a:ext cx="5486400" cy="4114800"/>
          </a:xfrm>
          <a:prstGeom prst="rect">
            <a:avLst/>
          </a:prstGeom>
          <a:noFill/>
          <a:ln>
            <a:noFill/>
          </a:ln>
        </p:spPr>
      </p:pic>
    </p:spTree>
    <p:extLst>
      <p:ext uri="{BB962C8B-B14F-4D97-AF65-F5344CB8AC3E}">
        <p14:creationId xmlns:p14="http://schemas.microsoft.com/office/powerpoint/2010/main" val="23564394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D44B7-0A1A-44A1-BE90-3480F9EB524A}"/>
              </a:ext>
            </a:extLst>
          </p:cNvPr>
          <p:cNvSpPr>
            <a:spLocks noGrp="1"/>
          </p:cNvSpPr>
          <p:nvPr>
            <p:ph type="title"/>
          </p:nvPr>
        </p:nvSpPr>
        <p:spPr>
          <a:xfrm>
            <a:off x="545392" y="360280"/>
            <a:ext cx="10515600" cy="773062"/>
          </a:xfrm>
        </p:spPr>
        <p:txBody>
          <a:bodyPr>
            <a:noAutofit/>
          </a:bodyPr>
          <a:lstStyle/>
          <a:p>
            <a:pPr algn="ctr"/>
            <a:r>
              <a:rPr lang="en-US" sz="4000" dirty="0">
                <a:latin typeface="Berlin Sans FB" panose="020E0602020502020306" pitchFamily="34" charset="0"/>
              </a:rPr>
              <a:t>Installation of Windows 7 </a:t>
            </a:r>
          </a:p>
        </p:txBody>
      </p:sp>
      <p:sp>
        <p:nvSpPr>
          <p:cNvPr id="3" name="Title 1">
            <a:extLst>
              <a:ext uri="{FF2B5EF4-FFF2-40B4-BE49-F238E27FC236}">
                <a16:creationId xmlns:a16="http://schemas.microsoft.com/office/drawing/2014/main" id="{3E2D44B7-0A1A-44A1-BE90-3480F9EB524A}"/>
              </a:ext>
            </a:extLst>
          </p:cNvPr>
          <p:cNvSpPr txBox="1">
            <a:spLocks/>
          </p:cNvSpPr>
          <p:nvPr/>
        </p:nvSpPr>
        <p:spPr>
          <a:xfrm>
            <a:off x="233708" y="1712892"/>
            <a:ext cx="5317086" cy="37992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Berlin Sans FB" panose="020E0602020502020306" pitchFamily="34" charset="0"/>
              </a:rPr>
              <a:t>10. Click the Install Now button.</a:t>
            </a:r>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5550794" y="1783725"/>
            <a:ext cx="5029200" cy="3657600"/>
          </a:xfrm>
          <a:prstGeom prst="rect">
            <a:avLst/>
          </a:prstGeom>
          <a:noFill/>
          <a:ln>
            <a:noFill/>
          </a:ln>
        </p:spPr>
      </p:pic>
    </p:spTree>
    <p:extLst>
      <p:ext uri="{BB962C8B-B14F-4D97-AF65-F5344CB8AC3E}">
        <p14:creationId xmlns:p14="http://schemas.microsoft.com/office/powerpoint/2010/main" val="27138580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D44B7-0A1A-44A1-BE90-3480F9EB524A}"/>
              </a:ext>
            </a:extLst>
          </p:cNvPr>
          <p:cNvSpPr>
            <a:spLocks noGrp="1"/>
          </p:cNvSpPr>
          <p:nvPr>
            <p:ph type="title"/>
          </p:nvPr>
        </p:nvSpPr>
        <p:spPr>
          <a:xfrm>
            <a:off x="545392" y="360280"/>
            <a:ext cx="10515600" cy="773062"/>
          </a:xfrm>
        </p:spPr>
        <p:txBody>
          <a:bodyPr>
            <a:noAutofit/>
          </a:bodyPr>
          <a:lstStyle/>
          <a:p>
            <a:pPr algn="ctr"/>
            <a:r>
              <a:rPr lang="en-US" sz="4000" dirty="0">
                <a:latin typeface="Berlin Sans FB" panose="020E0602020502020306" pitchFamily="34" charset="0"/>
              </a:rPr>
              <a:t>Installation of Windows 7 </a:t>
            </a:r>
          </a:p>
        </p:txBody>
      </p:sp>
      <p:sp>
        <p:nvSpPr>
          <p:cNvPr id="3" name="Title 1">
            <a:extLst>
              <a:ext uri="{FF2B5EF4-FFF2-40B4-BE49-F238E27FC236}">
                <a16:creationId xmlns:a16="http://schemas.microsoft.com/office/drawing/2014/main" id="{3E2D44B7-0A1A-44A1-BE90-3480F9EB524A}"/>
              </a:ext>
            </a:extLst>
          </p:cNvPr>
          <p:cNvSpPr txBox="1">
            <a:spLocks/>
          </p:cNvSpPr>
          <p:nvPr/>
        </p:nvSpPr>
        <p:spPr>
          <a:xfrm>
            <a:off x="233708" y="1712892"/>
            <a:ext cx="5317086" cy="37992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Berlin Sans FB" panose="020E0602020502020306" pitchFamily="34" charset="0"/>
              </a:rPr>
              <a:t>11. Licensing Agreement</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5868" t="7324" r="5399" b="4977"/>
          <a:stretch/>
        </p:blipFill>
        <p:spPr>
          <a:xfrm>
            <a:off x="5087156" y="1138494"/>
            <a:ext cx="6675120" cy="4948061"/>
          </a:xfrm>
          <a:prstGeom prst="rect">
            <a:avLst/>
          </a:prstGeom>
        </p:spPr>
      </p:pic>
    </p:spTree>
    <p:extLst>
      <p:ext uri="{BB962C8B-B14F-4D97-AF65-F5344CB8AC3E}">
        <p14:creationId xmlns:p14="http://schemas.microsoft.com/office/powerpoint/2010/main" val="30204219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D44B7-0A1A-44A1-BE90-3480F9EB524A}"/>
              </a:ext>
            </a:extLst>
          </p:cNvPr>
          <p:cNvSpPr>
            <a:spLocks noGrp="1"/>
          </p:cNvSpPr>
          <p:nvPr>
            <p:ph type="title"/>
          </p:nvPr>
        </p:nvSpPr>
        <p:spPr>
          <a:xfrm>
            <a:off x="545392" y="360280"/>
            <a:ext cx="10515600" cy="773062"/>
          </a:xfrm>
        </p:spPr>
        <p:txBody>
          <a:bodyPr>
            <a:noAutofit/>
          </a:bodyPr>
          <a:lstStyle/>
          <a:p>
            <a:pPr algn="ctr"/>
            <a:r>
              <a:rPr lang="en-US" sz="4000" dirty="0">
                <a:latin typeface="Berlin Sans FB" panose="020E0602020502020306" pitchFamily="34" charset="0"/>
              </a:rPr>
              <a:t>Installation of Windows 7 </a:t>
            </a:r>
          </a:p>
        </p:txBody>
      </p:sp>
      <p:sp>
        <p:nvSpPr>
          <p:cNvPr id="3" name="Title 1">
            <a:extLst>
              <a:ext uri="{FF2B5EF4-FFF2-40B4-BE49-F238E27FC236}">
                <a16:creationId xmlns:a16="http://schemas.microsoft.com/office/drawing/2014/main" id="{3E2D44B7-0A1A-44A1-BE90-3480F9EB524A}"/>
              </a:ext>
            </a:extLst>
          </p:cNvPr>
          <p:cNvSpPr txBox="1">
            <a:spLocks/>
          </p:cNvSpPr>
          <p:nvPr/>
        </p:nvSpPr>
        <p:spPr>
          <a:xfrm>
            <a:off x="233708" y="1712892"/>
            <a:ext cx="5317086" cy="37992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Berlin Sans FB" panose="020E0602020502020306" pitchFamily="34" charset="0"/>
              </a:rPr>
              <a:t>12. Select the Custom installation.</a:t>
            </a:r>
          </a:p>
        </p:txBody>
      </p:sp>
      <p:pic>
        <p:nvPicPr>
          <p:cNvPr id="7" name="Picture 6"/>
          <p:cNvPicPr/>
          <p:nvPr/>
        </p:nvPicPr>
        <p:blipFill rotWithShape="1">
          <a:blip r:embed="rId2">
            <a:extLst>
              <a:ext uri="{28A0092B-C50C-407E-A947-70E740481C1C}">
                <a14:useLocalDpi xmlns:a14="http://schemas.microsoft.com/office/drawing/2010/main" val="0"/>
              </a:ext>
            </a:extLst>
          </a:blip>
          <a:srcRect b="13544"/>
          <a:stretch/>
        </p:blipFill>
        <p:spPr bwMode="auto">
          <a:xfrm>
            <a:off x="5550794" y="1326525"/>
            <a:ext cx="5029200" cy="45720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397065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D44B7-0A1A-44A1-BE90-3480F9EB524A}"/>
              </a:ext>
            </a:extLst>
          </p:cNvPr>
          <p:cNvSpPr>
            <a:spLocks noGrp="1"/>
          </p:cNvSpPr>
          <p:nvPr>
            <p:ph type="title"/>
          </p:nvPr>
        </p:nvSpPr>
        <p:spPr>
          <a:xfrm>
            <a:off x="545392" y="360280"/>
            <a:ext cx="10515600" cy="773062"/>
          </a:xfrm>
        </p:spPr>
        <p:txBody>
          <a:bodyPr>
            <a:noAutofit/>
          </a:bodyPr>
          <a:lstStyle/>
          <a:p>
            <a:pPr algn="ctr"/>
            <a:r>
              <a:rPr lang="en-US" sz="4000" dirty="0">
                <a:latin typeface="Berlin Sans FB" panose="020E0602020502020306" pitchFamily="34" charset="0"/>
              </a:rPr>
              <a:t>Installation of Windows 7 </a:t>
            </a:r>
          </a:p>
        </p:txBody>
      </p:sp>
      <p:sp>
        <p:nvSpPr>
          <p:cNvPr id="3" name="Title 1">
            <a:extLst>
              <a:ext uri="{FF2B5EF4-FFF2-40B4-BE49-F238E27FC236}">
                <a16:creationId xmlns:a16="http://schemas.microsoft.com/office/drawing/2014/main" id="{3E2D44B7-0A1A-44A1-BE90-3480F9EB524A}"/>
              </a:ext>
            </a:extLst>
          </p:cNvPr>
          <p:cNvSpPr txBox="1">
            <a:spLocks/>
          </p:cNvSpPr>
          <p:nvPr/>
        </p:nvSpPr>
        <p:spPr>
          <a:xfrm>
            <a:off x="233708" y="1712892"/>
            <a:ext cx="4235261" cy="37992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Berlin Sans FB" panose="020E0602020502020306" pitchFamily="34" charset="0"/>
              </a:rPr>
              <a:t>13. Hard Disk Partition will appear</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8123" t="4130" r="5539" b="4977"/>
          <a:stretch/>
        </p:blipFill>
        <p:spPr>
          <a:xfrm>
            <a:off x="4842456" y="1266108"/>
            <a:ext cx="5943600" cy="4692834"/>
          </a:xfrm>
          <a:prstGeom prst="rect">
            <a:avLst/>
          </a:prstGeom>
        </p:spPr>
      </p:pic>
    </p:spTree>
    <p:extLst>
      <p:ext uri="{BB962C8B-B14F-4D97-AF65-F5344CB8AC3E}">
        <p14:creationId xmlns:p14="http://schemas.microsoft.com/office/powerpoint/2010/main" val="10861074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D44B7-0A1A-44A1-BE90-3480F9EB524A}"/>
              </a:ext>
            </a:extLst>
          </p:cNvPr>
          <p:cNvSpPr>
            <a:spLocks noGrp="1"/>
          </p:cNvSpPr>
          <p:nvPr>
            <p:ph type="title"/>
          </p:nvPr>
        </p:nvSpPr>
        <p:spPr>
          <a:xfrm>
            <a:off x="545392" y="360280"/>
            <a:ext cx="10515600" cy="773062"/>
          </a:xfrm>
        </p:spPr>
        <p:txBody>
          <a:bodyPr>
            <a:noAutofit/>
          </a:bodyPr>
          <a:lstStyle/>
          <a:p>
            <a:pPr algn="ctr"/>
            <a:r>
              <a:rPr lang="en-US" sz="4000" dirty="0">
                <a:latin typeface="Berlin Sans FB" panose="020E0602020502020306" pitchFamily="34" charset="0"/>
              </a:rPr>
              <a:t>Installation of Windows 7 </a:t>
            </a:r>
          </a:p>
        </p:txBody>
      </p:sp>
      <p:sp>
        <p:nvSpPr>
          <p:cNvPr id="3" name="Title 1">
            <a:extLst>
              <a:ext uri="{FF2B5EF4-FFF2-40B4-BE49-F238E27FC236}">
                <a16:creationId xmlns:a16="http://schemas.microsoft.com/office/drawing/2014/main" id="{3E2D44B7-0A1A-44A1-BE90-3480F9EB524A}"/>
              </a:ext>
            </a:extLst>
          </p:cNvPr>
          <p:cNvSpPr txBox="1">
            <a:spLocks/>
          </p:cNvSpPr>
          <p:nvPr/>
        </p:nvSpPr>
        <p:spPr>
          <a:xfrm>
            <a:off x="233708" y="1712892"/>
            <a:ext cx="4415565" cy="37992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Berlin Sans FB" panose="020E0602020502020306" pitchFamily="34" charset="0"/>
              </a:rPr>
              <a:t>14. Select Drive Option (Advanced)</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8123" t="4130" r="5539" b="4977"/>
          <a:stretch/>
        </p:blipFill>
        <p:spPr>
          <a:xfrm>
            <a:off x="4842456" y="1266108"/>
            <a:ext cx="5943600" cy="4692834"/>
          </a:xfrm>
          <a:prstGeom prst="rect">
            <a:avLst/>
          </a:prstGeom>
        </p:spPr>
      </p:pic>
    </p:spTree>
    <p:extLst>
      <p:ext uri="{BB962C8B-B14F-4D97-AF65-F5344CB8AC3E}">
        <p14:creationId xmlns:p14="http://schemas.microsoft.com/office/powerpoint/2010/main" val="19096326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D44B7-0A1A-44A1-BE90-3480F9EB524A}"/>
              </a:ext>
            </a:extLst>
          </p:cNvPr>
          <p:cNvSpPr>
            <a:spLocks noGrp="1"/>
          </p:cNvSpPr>
          <p:nvPr>
            <p:ph type="title"/>
          </p:nvPr>
        </p:nvSpPr>
        <p:spPr>
          <a:xfrm>
            <a:off x="545392" y="360280"/>
            <a:ext cx="10515600" cy="773062"/>
          </a:xfrm>
        </p:spPr>
        <p:txBody>
          <a:bodyPr>
            <a:noAutofit/>
          </a:bodyPr>
          <a:lstStyle/>
          <a:p>
            <a:pPr algn="ctr"/>
            <a:r>
              <a:rPr lang="en-US" sz="4000" dirty="0">
                <a:latin typeface="Berlin Sans FB" panose="020E0602020502020306" pitchFamily="34" charset="0"/>
              </a:rPr>
              <a:t>Installation of Windows 7 </a:t>
            </a:r>
          </a:p>
        </p:txBody>
      </p:sp>
      <p:sp>
        <p:nvSpPr>
          <p:cNvPr id="3" name="Title 1">
            <a:extLst>
              <a:ext uri="{FF2B5EF4-FFF2-40B4-BE49-F238E27FC236}">
                <a16:creationId xmlns:a16="http://schemas.microsoft.com/office/drawing/2014/main" id="{3E2D44B7-0A1A-44A1-BE90-3480F9EB524A}"/>
              </a:ext>
            </a:extLst>
          </p:cNvPr>
          <p:cNvSpPr txBox="1">
            <a:spLocks/>
          </p:cNvSpPr>
          <p:nvPr/>
        </p:nvSpPr>
        <p:spPr>
          <a:xfrm>
            <a:off x="233708" y="1712892"/>
            <a:ext cx="4415565" cy="37992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Berlin Sans FB" panose="020E0602020502020306" pitchFamily="34" charset="0"/>
              </a:rPr>
              <a:t>15. Select Partition 2 then click DELETE</a:t>
            </a: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4460" t="5258" r="6244" b="4977"/>
          <a:stretch/>
        </p:blipFill>
        <p:spPr>
          <a:xfrm>
            <a:off x="5117392" y="1371958"/>
            <a:ext cx="5943600" cy="4481133"/>
          </a:xfrm>
          <a:prstGeom prst="rect">
            <a:avLst/>
          </a:prstGeom>
        </p:spPr>
      </p:pic>
    </p:spTree>
    <p:extLst>
      <p:ext uri="{BB962C8B-B14F-4D97-AF65-F5344CB8AC3E}">
        <p14:creationId xmlns:p14="http://schemas.microsoft.com/office/powerpoint/2010/main" val="1345322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D44B7-0A1A-44A1-BE90-3480F9EB524A}"/>
              </a:ext>
            </a:extLst>
          </p:cNvPr>
          <p:cNvSpPr>
            <a:spLocks noGrp="1"/>
          </p:cNvSpPr>
          <p:nvPr>
            <p:ph type="title"/>
          </p:nvPr>
        </p:nvSpPr>
        <p:spPr>
          <a:xfrm>
            <a:off x="545392" y="360280"/>
            <a:ext cx="10515600" cy="773062"/>
          </a:xfrm>
        </p:spPr>
        <p:txBody>
          <a:bodyPr>
            <a:noAutofit/>
          </a:bodyPr>
          <a:lstStyle/>
          <a:p>
            <a:pPr algn="ctr"/>
            <a:r>
              <a:rPr lang="en-US" sz="4000" dirty="0">
                <a:latin typeface="Berlin Sans FB" panose="020E0602020502020306" pitchFamily="34" charset="0"/>
              </a:rPr>
              <a:t>Installation of Windows 7 </a:t>
            </a:r>
          </a:p>
        </p:txBody>
      </p:sp>
      <p:sp>
        <p:nvSpPr>
          <p:cNvPr id="3" name="Title 1">
            <a:extLst>
              <a:ext uri="{FF2B5EF4-FFF2-40B4-BE49-F238E27FC236}">
                <a16:creationId xmlns:a16="http://schemas.microsoft.com/office/drawing/2014/main" id="{3E2D44B7-0A1A-44A1-BE90-3480F9EB524A}"/>
              </a:ext>
            </a:extLst>
          </p:cNvPr>
          <p:cNvSpPr txBox="1">
            <a:spLocks/>
          </p:cNvSpPr>
          <p:nvPr/>
        </p:nvSpPr>
        <p:spPr>
          <a:xfrm>
            <a:off x="233708" y="1712892"/>
            <a:ext cx="4415565" cy="37992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Berlin Sans FB" panose="020E0602020502020306" pitchFamily="34" charset="0"/>
              </a:rPr>
              <a:t>16. Select Partition 2 then click DELETE</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5165" t="7512" r="3428" b="5916"/>
          <a:stretch/>
        </p:blipFill>
        <p:spPr>
          <a:xfrm>
            <a:off x="5215943" y="1501586"/>
            <a:ext cx="5943600" cy="4221878"/>
          </a:xfrm>
          <a:prstGeom prst="rect">
            <a:avLst/>
          </a:prstGeom>
        </p:spPr>
      </p:pic>
    </p:spTree>
    <p:extLst>
      <p:ext uri="{BB962C8B-B14F-4D97-AF65-F5344CB8AC3E}">
        <p14:creationId xmlns:p14="http://schemas.microsoft.com/office/powerpoint/2010/main" val="26284714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D44B7-0A1A-44A1-BE90-3480F9EB524A}"/>
              </a:ext>
            </a:extLst>
          </p:cNvPr>
          <p:cNvSpPr>
            <a:spLocks noGrp="1"/>
          </p:cNvSpPr>
          <p:nvPr>
            <p:ph type="title"/>
          </p:nvPr>
        </p:nvSpPr>
        <p:spPr>
          <a:xfrm>
            <a:off x="797486" y="474178"/>
            <a:ext cx="10515600" cy="1674583"/>
          </a:xfrm>
        </p:spPr>
        <p:txBody>
          <a:bodyPr>
            <a:normAutofit/>
          </a:bodyPr>
          <a:lstStyle/>
          <a:p>
            <a:pPr algn="ctr"/>
            <a:r>
              <a:rPr lang="en-US" sz="5400" dirty="0">
                <a:latin typeface="Berlin Sans FB" panose="020E0602020502020306" pitchFamily="34" charset="0"/>
              </a:rPr>
              <a:t>Disk Partitioning</a:t>
            </a:r>
          </a:p>
        </p:txBody>
      </p:sp>
      <p:sp>
        <p:nvSpPr>
          <p:cNvPr id="4" name="Title 1">
            <a:extLst>
              <a:ext uri="{FF2B5EF4-FFF2-40B4-BE49-F238E27FC236}">
                <a16:creationId xmlns:a16="http://schemas.microsoft.com/office/drawing/2014/main" id="{3E2D44B7-0A1A-44A1-BE90-3480F9EB524A}"/>
              </a:ext>
            </a:extLst>
          </p:cNvPr>
          <p:cNvSpPr txBox="1">
            <a:spLocks/>
          </p:cNvSpPr>
          <p:nvPr/>
        </p:nvSpPr>
        <p:spPr>
          <a:xfrm>
            <a:off x="797486" y="2148761"/>
            <a:ext cx="10515600" cy="3994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4000" dirty="0">
                <a:latin typeface="Berlin Sans FB" panose="020E0602020502020306" pitchFamily="34" charset="0"/>
              </a:rPr>
              <a:t>Disk Partitioning or disk slicing is the creation of one or more region on secondary storage, so that each region can be managed separately. These regions are called Partitions.</a:t>
            </a:r>
          </a:p>
        </p:txBody>
      </p:sp>
    </p:spTree>
    <p:extLst>
      <p:ext uri="{BB962C8B-B14F-4D97-AF65-F5344CB8AC3E}">
        <p14:creationId xmlns:p14="http://schemas.microsoft.com/office/powerpoint/2010/main" val="20992853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D44B7-0A1A-44A1-BE90-3480F9EB524A}"/>
              </a:ext>
            </a:extLst>
          </p:cNvPr>
          <p:cNvSpPr>
            <a:spLocks noGrp="1"/>
          </p:cNvSpPr>
          <p:nvPr>
            <p:ph type="title"/>
          </p:nvPr>
        </p:nvSpPr>
        <p:spPr>
          <a:xfrm>
            <a:off x="545392" y="360280"/>
            <a:ext cx="10515600" cy="773062"/>
          </a:xfrm>
        </p:spPr>
        <p:txBody>
          <a:bodyPr>
            <a:noAutofit/>
          </a:bodyPr>
          <a:lstStyle/>
          <a:p>
            <a:pPr algn="ctr"/>
            <a:r>
              <a:rPr lang="en-US" sz="4000" dirty="0">
                <a:latin typeface="Berlin Sans FB" panose="020E0602020502020306" pitchFamily="34" charset="0"/>
              </a:rPr>
              <a:t>Installation of Windows 7 </a:t>
            </a:r>
          </a:p>
        </p:txBody>
      </p:sp>
      <p:sp>
        <p:nvSpPr>
          <p:cNvPr id="3" name="Title 1">
            <a:extLst>
              <a:ext uri="{FF2B5EF4-FFF2-40B4-BE49-F238E27FC236}">
                <a16:creationId xmlns:a16="http://schemas.microsoft.com/office/drawing/2014/main" id="{3E2D44B7-0A1A-44A1-BE90-3480F9EB524A}"/>
              </a:ext>
            </a:extLst>
          </p:cNvPr>
          <p:cNvSpPr txBox="1">
            <a:spLocks/>
          </p:cNvSpPr>
          <p:nvPr/>
        </p:nvSpPr>
        <p:spPr>
          <a:xfrm>
            <a:off x="233708" y="1712892"/>
            <a:ext cx="4415565" cy="37992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Berlin Sans FB" panose="020E0602020502020306" pitchFamily="34" charset="0"/>
              </a:rPr>
              <a:t>17. Select Partition 1 then click DELETE</a:t>
            </a: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7418" t="11831" r="8779" b="7982"/>
          <a:stretch/>
        </p:blipFill>
        <p:spPr>
          <a:xfrm>
            <a:off x="5344732" y="1479824"/>
            <a:ext cx="5943600" cy="4265401"/>
          </a:xfrm>
          <a:prstGeom prst="rect">
            <a:avLst/>
          </a:prstGeom>
        </p:spPr>
      </p:pic>
    </p:spTree>
    <p:extLst>
      <p:ext uri="{BB962C8B-B14F-4D97-AF65-F5344CB8AC3E}">
        <p14:creationId xmlns:p14="http://schemas.microsoft.com/office/powerpoint/2010/main" val="3406674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D44B7-0A1A-44A1-BE90-3480F9EB524A}"/>
              </a:ext>
            </a:extLst>
          </p:cNvPr>
          <p:cNvSpPr>
            <a:spLocks noGrp="1"/>
          </p:cNvSpPr>
          <p:nvPr>
            <p:ph type="title"/>
          </p:nvPr>
        </p:nvSpPr>
        <p:spPr>
          <a:xfrm>
            <a:off x="545392" y="360280"/>
            <a:ext cx="10515600" cy="773062"/>
          </a:xfrm>
        </p:spPr>
        <p:txBody>
          <a:bodyPr>
            <a:noAutofit/>
          </a:bodyPr>
          <a:lstStyle/>
          <a:p>
            <a:pPr algn="ctr"/>
            <a:r>
              <a:rPr lang="en-US" sz="4000" dirty="0">
                <a:latin typeface="Berlin Sans FB" panose="020E0602020502020306" pitchFamily="34" charset="0"/>
              </a:rPr>
              <a:t>Installation of Windows 7 </a:t>
            </a:r>
          </a:p>
        </p:txBody>
      </p:sp>
      <p:sp>
        <p:nvSpPr>
          <p:cNvPr id="3" name="Title 1">
            <a:extLst>
              <a:ext uri="{FF2B5EF4-FFF2-40B4-BE49-F238E27FC236}">
                <a16:creationId xmlns:a16="http://schemas.microsoft.com/office/drawing/2014/main" id="{3E2D44B7-0A1A-44A1-BE90-3480F9EB524A}"/>
              </a:ext>
            </a:extLst>
          </p:cNvPr>
          <p:cNvSpPr txBox="1">
            <a:spLocks/>
          </p:cNvSpPr>
          <p:nvPr/>
        </p:nvSpPr>
        <p:spPr>
          <a:xfrm>
            <a:off x="233708" y="1712892"/>
            <a:ext cx="4415565" cy="37992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Berlin Sans FB" panose="020E0602020502020306" pitchFamily="34" charset="0"/>
              </a:rPr>
              <a:t>18. All Partition was Deleted</a:t>
            </a: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7418" t="11831" r="8779" b="7982"/>
          <a:stretch/>
        </p:blipFill>
        <p:spPr>
          <a:xfrm>
            <a:off x="5344732" y="1479824"/>
            <a:ext cx="5943600" cy="4265401"/>
          </a:xfrm>
          <a:prstGeom prst="rect">
            <a:avLst/>
          </a:prstGeom>
        </p:spPr>
      </p:pic>
    </p:spTree>
    <p:extLst>
      <p:ext uri="{BB962C8B-B14F-4D97-AF65-F5344CB8AC3E}">
        <p14:creationId xmlns:p14="http://schemas.microsoft.com/office/powerpoint/2010/main" val="21685538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D44B7-0A1A-44A1-BE90-3480F9EB524A}"/>
              </a:ext>
            </a:extLst>
          </p:cNvPr>
          <p:cNvSpPr>
            <a:spLocks noGrp="1"/>
          </p:cNvSpPr>
          <p:nvPr>
            <p:ph type="title"/>
          </p:nvPr>
        </p:nvSpPr>
        <p:spPr>
          <a:xfrm>
            <a:off x="545392" y="360280"/>
            <a:ext cx="10515600" cy="773062"/>
          </a:xfrm>
        </p:spPr>
        <p:txBody>
          <a:bodyPr>
            <a:noAutofit/>
          </a:bodyPr>
          <a:lstStyle/>
          <a:p>
            <a:pPr algn="ctr"/>
            <a:r>
              <a:rPr lang="en-US" sz="4000" dirty="0">
                <a:latin typeface="Berlin Sans FB" panose="020E0602020502020306" pitchFamily="34" charset="0"/>
              </a:rPr>
              <a:t>Installation of Windows 7 </a:t>
            </a:r>
          </a:p>
        </p:txBody>
      </p:sp>
      <p:sp>
        <p:nvSpPr>
          <p:cNvPr id="3" name="Title 1">
            <a:extLst>
              <a:ext uri="{FF2B5EF4-FFF2-40B4-BE49-F238E27FC236}">
                <a16:creationId xmlns:a16="http://schemas.microsoft.com/office/drawing/2014/main" id="{3E2D44B7-0A1A-44A1-BE90-3480F9EB524A}"/>
              </a:ext>
            </a:extLst>
          </p:cNvPr>
          <p:cNvSpPr txBox="1">
            <a:spLocks/>
          </p:cNvSpPr>
          <p:nvPr/>
        </p:nvSpPr>
        <p:spPr>
          <a:xfrm>
            <a:off x="233708" y="1712892"/>
            <a:ext cx="4415565" cy="37992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Berlin Sans FB" panose="020E0602020502020306" pitchFamily="34" charset="0"/>
              </a:rPr>
              <a:t>19. Create Partition 2 or Local C:</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5588" t="6385" r="3005" b="4413"/>
          <a:stretch/>
        </p:blipFill>
        <p:spPr>
          <a:xfrm>
            <a:off x="5117392" y="1300773"/>
            <a:ext cx="5943600" cy="4350093"/>
          </a:xfrm>
          <a:prstGeom prst="rect">
            <a:avLst/>
          </a:prstGeom>
        </p:spPr>
      </p:pic>
    </p:spTree>
    <p:extLst>
      <p:ext uri="{BB962C8B-B14F-4D97-AF65-F5344CB8AC3E}">
        <p14:creationId xmlns:p14="http://schemas.microsoft.com/office/powerpoint/2010/main" val="20905422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D44B7-0A1A-44A1-BE90-3480F9EB524A}"/>
              </a:ext>
            </a:extLst>
          </p:cNvPr>
          <p:cNvSpPr>
            <a:spLocks noGrp="1"/>
          </p:cNvSpPr>
          <p:nvPr>
            <p:ph type="title"/>
          </p:nvPr>
        </p:nvSpPr>
        <p:spPr>
          <a:xfrm>
            <a:off x="545392" y="360280"/>
            <a:ext cx="10515600" cy="773062"/>
          </a:xfrm>
        </p:spPr>
        <p:txBody>
          <a:bodyPr>
            <a:noAutofit/>
          </a:bodyPr>
          <a:lstStyle/>
          <a:p>
            <a:pPr algn="ctr"/>
            <a:r>
              <a:rPr lang="en-US" sz="4000" dirty="0">
                <a:latin typeface="Berlin Sans FB" panose="020E0602020502020306" pitchFamily="34" charset="0"/>
              </a:rPr>
              <a:t>Installation of Windows 7 </a:t>
            </a:r>
          </a:p>
        </p:txBody>
      </p:sp>
      <p:sp>
        <p:nvSpPr>
          <p:cNvPr id="3" name="Title 1">
            <a:extLst>
              <a:ext uri="{FF2B5EF4-FFF2-40B4-BE49-F238E27FC236}">
                <a16:creationId xmlns:a16="http://schemas.microsoft.com/office/drawing/2014/main" id="{3E2D44B7-0A1A-44A1-BE90-3480F9EB524A}"/>
              </a:ext>
            </a:extLst>
          </p:cNvPr>
          <p:cNvSpPr txBox="1">
            <a:spLocks/>
          </p:cNvSpPr>
          <p:nvPr/>
        </p:nvSpPr>
        <p:spPr>
          <a:xfrm>
            <a:off x="233708" y="1712892"/>
            <a:ext cx="4415565" cy="37992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Berlin Sans FB" panose="020E0602020502020306" pitchFamily="34" charset="0"/>
              </a:rPr>
              <a:t>20. Select Unallocated click NEW to Create Partition 3 or Local D:</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11032" t="9582" r="9108" b="21307"/>
          <a:stretch/>
        </p:blipFill>
        <p:spPr>
          <a:xfrm>
            <a:off x="5215943" y="1535296"/>
            <a:ext cx="6400800" cy="4154458"/>
          </a:xfrm>
          <a:prstGeom prst="rect">
            <a:avLst/>
          </a:prstGeom>
        </p:spPr>
      </p:pic>
    </p:spTree>
    <p:extLst>
      <p:ext uri="{BB962C8B-B14F-4D97-AF65-F5344CB8AC3E}">
        <p14:creationId xmlns:p14="http://schemas.microsoft.com/office/powerpoint/2010/main" val="7353439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D44B7-0A1A-44A1-BE90-3480F9EB524A}"/>
              </a:ext>
            </a:extLst>
          </p:cNvPr>
          <p:cNvSpPr>
            <a:spLocks noGrp="1"/>
          </p:cNvSpPr>
          <p:nvPr>
            <p:ph type="title"/>
          </p:nvPr>
        </p:nvSpPr>
        <p:spPr>
          <a:xfrm>
            <a:off x="545392" y="360280"/>
            <a:ext cx="10515600" cy="773062"/>
          </a:xfrm>
        </p:spPr>
        <p:txBody>
          <a:bodyPr>
            <a:noAutofit/>
          </a:bodyPr>
          <a:lstStyle/>
          <a:p>
            <a:pPr algn="ctr"/>
            <a:r>
              <a:rPr lang="en-US" sz="4000" dirty="0">
                <a:latin typeface="Berlin Sans FB" panose="020E0602020502020306" pitchFamily="34" charset="0"/>
              </a:rPr>
              <a:t>Installation of Windows 7 </a:t>
            </a:r>
          </a:p>
        </p:txBody>
      </p:sp>
      <p:sp>
        <p:nvSpPr>
          <p:cNvPr id="3" name="Title 1">
            <a:extLst>
              <a:ext uri="{FF2B5EF4-FFF2-40B4-BE49-F238E27FC236}">
                <a16:creationId xmlns:a16="http://schemas.microsoft.com/office/drawing/2014/main" id="{3E2D44B7-0A1A-44A1-BE90-3480F9EB524A}"/>
              </a:ext>
            </a:extLst>
          </p:cNvPr>
          <p:cNvSpPr txBox="1">
            <a:spLocks/>
          </p:cNvSpPr>
          <p:nvPr/>
        </p:nvSpPr>
        <p:spPr>
          <a:xfrm>
            <a:off x="233708" y="1712892"/>
            <a:ext cx="4415565" cy="37992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Berlin Sans FB" panose="020E0602020502020306" pitchFamily="34" charset="0"/>
              </a:rPr>
              <a:t>21. Select Partition 3 or Local D:, then click format</a:t>
            </a: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7700" t="9202" r="6949" b="7606"/>
          <a:stretch/>
        </p:blipFill>
        <p:spPr>
          <a:xfrm>
            <a:off x="5344731" y="1440072"/>
            <a:ext cx="5943600" cy="4344905"/>
          </a:xfrm>
          <a:prstGeom prst="rect">
            <a:avLst/>
          </a:prstGeom>
        </p:spPr>
      </p:pic>
    </p:spTree>
    <p:extLst>
      <p:ext uri="{BB962C8B-B14F-4D97-AF65-F5344CB8AC3E}">
        <p14:creationId xmlns:p14="http://schemas.microsoft.com/office/powerpoint/2010/main" val="33219813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D44B7-0A1A-44A1-BE90-3480F9EB524A}"/>
              </a:ext>
            </a:extLst>
          </p:cNvPr>
          <p:cNvSpPr>
            <a:spLocks noGrp="1"/>
          </p:cNvSpPr>
          <p:nvPr>
            <p:ph type="title"/>
          </p:nvPr>
        </p:nvSpPr>
        <p:spPr>
          <a:xfrm>
            <a:off x="545392" y="360280"/>
            <a:ext cx="10515600" cy="773062"/>
          </a:xfrm>
        </p:spPr>
        <p:txBody>
          <a:bodyPr>
            <a:noAutofit/>
          </a:bodyPr>
          <a:lstStyle/>
          <a:p>
            <a:pPr algn="ctr"/>
            <a:r>
              <a:rPr lang="en-US" sz="4000" dirty="0">
                <a:latin typeface="Berlin Sans FB" panose="020E0602020502020306" pitchFamily="34" charset="0"/>
              </a:rPr>
              <a:t>Installation of Windows 7 </a:t>
            </a:r>
          </a:p>
        </p:txBody>
      </p:sp>
      <p:sp>
        <p:nvSpPr>
          <p:cNvPr id="3" name="Title 1">
            <a:extLst>
              <a:ext uri="{FF2B5EF4-FFF2-40B4-BE49-F238E27FC236}">
                <a16:creationId xmlns:a16="http://schemas.microsoft.com/office/drawing/2014/main" id="{3E2D44B7-0A1A-44A1-BE90-3480F9EB524A}"/>
              </a:ext>
            </a:extLst>
          </p:cNvPr>
          <p:cNvSpPr txBox="1">
            <a:spLocks/>
          </p:cNvSpPr>
          <p:nvPr/>
        </p:nvSpPr>
        <p:spPr>
          <a:xfrm>
            <a:off x="233708" y="1712892"/>
            <a:ext cx="4415565" cy="37992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Berlin Sans FB" panose="020E0602020502020306" pitchFamily="34" charset="0"/>
              </a:rPr>
              <a:t>22. Select Partition 2 or Local C:, then click format</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7559" t="12582" r="9061" b="7042"/>
          <a:stretch/>
        </p:blipFill>
        <p:spPr>
          <a:xfrm>
            <a:off x="5357611" y="1463997"/>
            <a:ext cx="5943600" cy="4297056"/>
          </a:xfrm>
          <a:prstGeom prst="rect">
            <a:avLst/>
          </a:prstGeom>
        </p:spPr>
      </p:pic>
    </p:spTree>
    <p:extLst>
      <p:ext uri="{BB962C8B-B14F-4D97-AF65-F5344CB8AC3E}">
        <p14:creationId xmlns:p14="http://schemas.microsoft.com/office/powerpoint/2010/main" val="2066457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D44B7-0A1A-44A1-BE90-3480F9EB524A}"/>
              </a:ext>
            </a:extLst>
          </p:cNvPr>
          <p:cNvSpPr>
            <a:spLocks noGrp="1"/>
          </p:cNvSpPr>
          <p:nvPr>
            <p:ph type="title"/>
          </p:nvPr>
        </p:nvSpPr>
        <p:spPr>
          <a:xfrm>
            <a:off x="545392" y="360280"/>
            <a:ext cx="10515600" cy="773062"/>
          </a:xfrm>
        </p:spPr>
        <p:txBody>
          <a:bodyPr>
            <a:noAutofit/>
          </a:bodyPr>
          <a:lstStyle/>
          <a:p>
            <a:pPr algn="ctr"/>
            <a:r>
              <a:rPr lang="en-US" sz="4000" dirty="0">
                <a:latin typeface="Berlin Sans FB" panose="020E0602020502020306" pitchFamily="34" charset="0"/>
              </a:rPr>
              <a:t>Installation of Windows 7 </a:t>
            </a:r>
          </a:p>
        </p:txBody>
      </p:sp>
      <p:sp>
        <p:nvSpPr>
          <p:cNvPr id="3" name="Title 1">
            <a:extLst>
              <a:ext uri="{FF2B5EF4-FFF2-40B4-BE49-F238E27FC236}">
                <a16:creationId xmlns:a16="http://schemas.microsoft.com/office/drawing/2014/main" id="{3E2D44B7-0A1A-44A1-BE90-3480F9EB524A}"/>
              </a:ext>
            </a:extLst>
          </p:cNvPr>
          <p:cNvSpPr txBox="1">
            <a:spLocks/>
          </p:cNvSpPr>
          <p:nvPr/>
        </p:nvSpPr>
        <p:spPr>
          <a:xfrm>
            <a:off x="233708" y="1712892"/>
            <a:ext cx="4415565" cy="37992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Berlin Sans FB" panose="020E0602020502020306" pitchFamily="34" charset="0"/>
              </a:rPr>
              <a:t>23. After the  Partition 2 or Local C: was formatted then click NEXT</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7559" t="12582" r="9061" b="7042"/>
          <a:stretch/>
        </p:blipFill>
        <p:spPr>
          <a:xfrm>
            <a:off x="5357611" y="1463997"/>
            <a:ext cx="5943600" cy="4297056"/>
          </a:xfrm>
          <a:prstGeom prst="rect">
            <a:avLst/>
          </a:prstGeom>
        </p:spPr>
      </p:pic>
      <p:sp>
        <p:nvSpPr>
          <p:cNvPr id="5" name="Rectangle 4"/>
          <p:cNvSpPr/>
          <p:nvPr/>
        </p:nvSpPr>
        <p:spPr>
          <a:xfrm>
            <a:off x="10135673" y="5271800"/>
            <a:ext cx="1036749" cy="48071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0730340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D44B7-0A1A-44A1-BE90-3480F9EB524A}"/>
              </a:ext>
            </a:extLst>
          </p:cNvPr>
          <p:cNvSpPr>
            <a:spLocks noGrp="1"/>
          </p:cNvSpPr>
          <p:nvPr>
            <p:ph type="title"/>
          </p:nvPr>
        </p:nvSpPr>
        <p:spPr>
          <a:xfrm>
            <a:off x="545392" y="360280"/>
            <a:ext cx="10515600" cy="773062"/>
          </a:xfrm>
        </p:spPr>
        <p:txBody>
          <a:bodyPr>
            <a:noAutofit/>
          </a:bodyPr>
          <a:lstStyle/>
          <a:p>
            <a:pPr algn="ctr"/>
            <a:r>
              <a:rPr lang="en-US" sz="4000" dirty="0">
                <a:latin typeface="Berlin Sans FB" panose="020E0602020502020306" pitchFamily="34" charset="0"/>
              </a:rPr>
              <a:t>Video in Deleting Partitioning</a:t>
            </a:r>
          </a:p>
        </p:txBody>
      </p:sp>
      <p:sp>
        <p:nvSpPr>
          <p:cNvPr id="5" name="Rectangle 4"/>
          <p:cNvSpPr/>
          <p:nvPr/>
        </p:nvSpPr>
        <p:spPr>
          <a:xfrm>
            <a:off x="10135673" y="5271800"/>
            <a:ext cx="1036749" cy="48071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video-161287804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31192" y="1133342"/>
            <a:ext cx="9144000" cy="5257800"/>
          </a:xfrm>
          <a:prstGeom prst="rect">
            <a:avLst/>
          </a:prstGeom>
        </p:spPr>
      </p:pic>
    </p:spTree>
    <p:extLst>
      <p:ext uri="{BB962C8B-B14F-4D97-AF65-F5344CB8AC3E}">
        <p14:creationId xmlns:p14="http://schemas.microsoft.com/office/powerpoint/2010/main" val="38763929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D44B7-0A1A-44A1-BE90-3480F9EB524A}"/>
              </a:ext>
            </a:extLst>
          </p:cNvPr>
          <p:cNvSpPr>
            <a:spLocks noGrp="1"/>
          </p:cNvSpPr>
          <p:nvPr>
            <p:ph type="title"/>
          </p:nvPr>
        </p:nvSpPr>
        <p:spPr>
          <a:xfrm>
            <a:off x="545392" y="360280"/>
            <a:ext cx="10515600" cy="773062"/>
          </a:xfrm>
        </p:spPr>
        <p:txBody>
          <a:bodyPr>
            <a:noAutofit/>
          </a:bodyPr>
          <a:lstStyle/>
          <a:p>
            <a:pPr algn="ctr"/>
            <a:r>
              <a:rPr lang="en-US" sz="4000" dirty="0">
                <a:latin typeface="Berlin Sans FB" panose="020E0602020502020306" pitchFamily="34" charset="0"/>
              </a:rPr>
              <a:t>Video in Creating Partitioning</a:t>
            </a:r>
          </a:p>
        </p:txBody>
      </p:sp>
      <p:sp>
        <p:nvSpPr>
          <p:cNvPr id="5" name="Rectangle 4"/>
          <p:cNvSpPr/>
          <p:nvPr/>
        </p:nvSpPr>
        <p:spPr>
          <a:xfrm>
            <a:off x="10135673" y="5271800"/>
            <a:ext cx="1036749" cy="48071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video-161287806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31830" y="1326545"/>
            <a:ext cx="8503920" cy="4783455"/>
          </a:xfrm>
          <a:prstGeom prst="rect">
            <a:avLst/>
          </a:prstGeom>
        </p:spPr>
      </p:pic>
    </p:spTree>
    <p:extLst>
      <p:ext uri="{BB962C8B-B14F-4D97-AF65-F5344CB8AC3E}">
        <p14:creationId xmlns:p14="http://schemas.microsoft.com/office/powerpoint/2010/main" val="20395463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D44B7-0A1A-44A1-BE90-3480F9EB524A}"/>
              </a:ext>
            </a:extLst>
          </p:cNvPr>
          <p:cNvSpPr>
            <a:spLocks noGrp="1"/>
          </p:cNvSpPr>
          <p:nvPr>
            <p:ph type="title"/>
          </p:nvPr>
        </p:nvSpPr>
        <p:spPr>
          <a:xfrm>
            <a:off x="545392" y="360280"/>
            <a:ext cx="10515600" cy="773062"/>
          </a:xfrm>
        </p:spPr>
        <p:txBody>
          <a:bodyPr>
            <a:noAutofit/>
          </a:bodyPr>
          <a:lstStyle/>
          <a:p>
            <a:pPr algn="ctr"/>
            <a:r>
              <a:rPr lang="en-US" sz="4000" dirty="0">
                <a:latin typeface="Berlin Sans FB" panose="020E0602020502020306" pitchFamily="34" charset="0"/>
              </a:rPr>
              <a:t>Installation of Windows 7 </a:t>
            </a:r>
          </a:p>
        </p:txBody>
      </p:sp>
      <p:sp>
        <p:nvSpPr>
          <p:cNvPr id="3" name="Title 1">
            <a:extLst>
              <a:ext uri="{FF2B5EF4-FFF2-40B4-BE49-F238E27FC236}">
                <a16:creationId xmlns:a16="http://schemas.microsoft.com/office/drawing/2014/main" id="{3E2D44B7-0A1A-44A1-BE90-3480F9EB524A}"/>
              </a:ext>
            </a:extLst>
          </p:cNvPr>
          <p:cNvSpPr txBox="1">
            <a:spLocks/>
          </p:cNvSpPr>
          <p:nvPr/>
        </p:nvSpPr>
        <p:spPr>
          <a:xfrm>
            <a:off x="233708" y="1326525"/>
            <a:ext cx="5317086" cy="4765183"/>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Berlin Sans FB" panose="020E0602020502020306" pitchFamily="34" charset="0"/>
              </a:rPr>
              <a:t>24.	Install Windows on your preferred hard drive and partition. Once you've decided on where to install Windows, select it and click Next. Windows will begin installing.</a:t>
            </a:r>
          </a:p>
          <a:p>
            <a:r>
              <a:rPr lang="en-US" sz="3600" dirty="0">
                <a:latin typeface="Berlin Sans FB" panose="020E0602020502020306" pitchFamily="34" charset="0"/>
              </a:rPr>
              <a:t>Note: The Computer will restart after 100%, Go to BIOS Setup to change the booting Priority.</a:t>
            </a:r>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6031792" y="1651716"/>
            <a:ext cx="5029200" cy="4114800"/>
          </a:xfrm>
          <a:prstGeom prst="rect">
            <a:avLst/>
          </a:prstGeom>
          <a:noFill/>
          <a:ln>
            <a:noFill/>
          </a:ln>
        </p:spPr>
      </p:pic>
    </p:spTree>
    <p:extLst>
      <p:ext uri="{BB962C8B-B14F-4D97-AF65-F5344CB8AC3E}">
        <p14:creationId xmlns:p14="http://schemas.microsoft.com/office/powerpoint/2010/main" val="2399984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D44B7-0A1A-44A1-BE90-3480F9EB524A}"/>
              </a:ext>
            </a:extLst>
          </p:cNvPr>
          <p:cNvSpPr>
            <a:spLocks noGrp="1"/>
          </p:cNvSpPr>
          <p:nvPr>
            <p:ph type="title"/>
          </p:nvPr>
        </p:nvSpPr>
        <p:spPr>
          <a:xfrm>
            <a:off x="797486" y="474178"/>
            <a:ext cx="10515600" cy="1674583"/>
          </a:xfrm>
        </p:spPr>
        <p:txBody>
          <a:bodyPr>
            <a:normAutofit/>
          </a:bodyPr>
          <a:lstStyle/>
          <a:p>
            <a:pPr algn="ctr"/>
            <a:r>
              <a:rPr lang="en-US" sz="5400" dirty="0">
                <a:latin typeface="Berlin Sans FB" panose="020E0602020502020306" pitchFamily="34" charset="0"/>
              </a:rPr>
              <a:t>Disk Partitioning</a:t>
            </a:r>
          </a:p>
        </p:txBody>
      </p:sp>
      <p:pic>
        <p:nvPicPr>
          <p:cNvPr id="4" name="Picture 3">
            <a:extLst>
              <a:ext uri="{FF2B5EF4-FFF2-40B4-BE49-F238E27FC236}">
                <a16:creationId xmlns:a16="http://schemas.microsoft.com/office/drawing/2014/main" id="{8FE1DEEA-7B45-49B5-B59C-B9A24C6FF4B2}"/>
              </a:ext>
            </a:extLst>
          </p:cNvPr>
          <p:cNvPicPr>
            <a:picLocks noChangeAspect="1"/>
          </p:cNvPicPr>
          <p:nvPr/>
        </p:nvPicPr>
        <p:blipFill rotWithShape="1">
          <a:blip r:embed="rId2">
            <a:extLst>
              <a:ext uri="{28A0092B-C50C-407E-A947-70E740481C1C}">
                <a14:useLocalDpi xmlns:a14="http://schemas.microsoft.com/office/drawing/2010/main" val="0"/>
              </a:ext>
            </a:extLst>
          </a:blip>
          <a:srcRect l="11150" t="11523" r="5327" b="12294"/>
          <a:stretch/>
        </p:blipFill>
        <p:spPr>
          <a:xfrm>
            <a:off x="878914" y="2148761"/>
            <a:ext cx="4773336" cy="3288484"/>
          </a:xfrm>
          <a:prstGeom prst="rect">
            <a:avLst/>
          </a:prstGeom>
        </p:spPr>
      </p:pic>
      <p:pic>
        <p:nvPicPr>
          <p:cNvPr id="6" name="Picture 5">
            <a:extLst>
              <a:ext uri="{FF2B5EF4-FFF2-40B4-BE49-F238E27FC236}">
                <a16:creationId xmlns:a16="http://schemas.microsoft.com/office/drawing/2014/main" id="{2D5C1015-2161-4A31-9759-63B262B59855}"/>
              </a:ext>
            </a:extLst>
          </p:cNvPr>
          <p:cNvPicPr>
            <a:picLocks noChangeAspect="1"/>
          </p:cNvPicPr>
          <p:nvPr/>
        </p:nvPicPr>
        <p:blipFill rotWithShape="1">
          <a:blip r:embed="rId3">
            <a:extLst>
              <a:ext uri="{28A0092B-C50C-407E-A947-70E740481C1C}">
                <a14:useLocalDpi xmlns:a14="http://schemas.microsoft.com/office/drawing/2010/main" val="0"/>
              </a:ext>
            </a:extLst>
          </a:blip>
          <a:srcRect l="9198" t="3658" r="9896" b="16354"/>
          <a:stretch/>
        </p:blipFill>
        <p:spPr>
          <a:xfrm>
            <a:off x="6224490" y="2148761"/>
            <a:ext cx="4434927" cy="3288484"/>
          </a:xfrm>
          <a:prstGeom prst="rect">
            <a:avLst/>
          </a:prstGeom>
        </p:spPr>
      </p:pic>
    </p:spTree>
    <p:extLst>
      <p:ext uri="{BB962C8B-B14F-4D97-AF65-F5344CB8AC3E}">
        <p14:creationId xmlns:p14="http://schemas.microsoft.com/office/powerpoint/2010/main" val="23577623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D44B7-0A1A-44A1-BE90-3480F9EB524A}"/>
              </a:ext>
            </a:extLst>
          </p:cNvPr>
          <p:cNvSpPr>
            <a:spLocks noGrp="1"/>
          </p:cNvSpPr>
          <p:nvPr>
            <p:ph type="title"/>
          </p:nvPr>
        </p:nvSpPr>
        <p:spPr>
          <a:xfrm>
            <a:off x="545392" y="360280"/>
            <a:ext cx="10515600" cy="773062"/>
          </a:xfrm>
        </p:spPr>
        <p:txBody>
          <a:bodyPr>
            <a:noAutofit/>
          </a:bodyPr>
          <a:lstStyle/>
          <a:p>
            <a:pPr algn="ctr"/>
            <a:r>
              <a:rPr lang="en-US" sz="4000" dirty="0">
                <a:latin typeface="Berlin Sans FB" panose="020E0602020502020306" pitchFamily="34" charset="0"/>
              </a:rPr>
              <a:t>Installation of Windows 7 </a:t>
            </a:r>
          </a:p>
        </p:txBody>
      </p:sp>
      <p:sp>
        <p:nvSpPr>
          <p:cNvPr id="3" name="Title 1">
            <a:extLst>
              <a:ext uri="{FF2B5EF4-FFF2-40B4-BE49-F238E27FC236}">
                <a16:creationId xmlns:a16="http://schemas.microsoft.com/office/drawing/2014/main" id="{3E2D44B7-0A1A-44A1-BE90-3480F9EB524A}"/>
              </a:ext>
            </a:extLst>
          </p:cNvPr>
          <p:cNvSpPr txBox="1">
            <a:spLocks/>
          </p:cNvSpPr>
          <p:nvPr/>
        </p:nvSpPr>
        <p:spPr>
          <a:xfrm>
            <a:off x="233708" y="1326525"/>
            <a:ext cx="5317086" cy="4765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Berlin Sans FB" panose="020E0602020502020306" pitchFamily="34" charset="0"/>
              </a:rPr>
              <a:t>25.	Type your username and computer's name and click Next.</a:t>
            </a: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6488992" y="2147651"/>
            <a:ext cx="4572000" cy="3122930"/>
          </a:xfrm>
          <a:prstGeom prst="rect">
            <a:avLst/>
          </a:prstGeom>
          <a:noFill/>
          <a:ln>
            <a:noFill/>
          </a:ln>
        </p:spPr>
      </p:pic>
    </p:spTree>
    <p:extLst>
      <p:ext uri="{BB962C8B-B14F-4D97-AF65-F5344CB8AC3E}">
        <p14:creationId xmlns:p14="http://schemas.microsoft.com/office/powerpoint/2010/main" val="8461625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D44B7-0A1A-44A1-BE90-3480F9EB524A}"/>
              </a:ext>
            </a:extLst>
          </p:cNvPr>
          <p:cNvSpPr>
            <a:spLocks noGrp="1"/>
          </p:cNvSpPr>
          <p:nvPr>
            <p:ph type="title"/>
          </p:nvPr>
        </p:nvSpPr>
        <p:spPr>
          <a:xfrm>
            <a:off x="545392" y="360280"/>
            <a:ext cx="10515600" cy="773062"/>
          </a:xfrm>
        </p:spPr>
        <p:txBody>
          <a:bodyPr>
            <a:noAutofit/>
          </a:bodyPr>
          <a:lstStyle/>
          <a:p>
            <a:pPr algn="ctr"/>
            <a:r>
              <a:rPr lang="en-US" sz="4000" dirty="0">
                <a:latin typeface="Berlin Sans FB" panose="020E0602020502020306" pitchFamily="34" charset="0"/>
              </a:rPr>
              <a:t>Installation of Windows 7 </a:t>
            </a:r>
          </a:p>
        </p:txBody>
      </p:sp>
      <p:sp>
        <p:nvSpPr>
          <p:cNvPr id="3" name="Title 1">
            <a:extLst>
              <a:ext uri="{FF2B5EF4-FFF2-40B4-BE49-F238E27FC236}">
                <a16:creationId xmlns:a16="http://schemas.microsoft.com/office/drawing/2014/main" id="{3E2D44B7-0A1A-44A1-BE90-3480F9EB524A}"/>
              </a:ext>
            </a:extLst>
          </p:cNvPr>
          <p:cNvSpPr txBox="1">
            <a:spLocks/>
          </p:cNvSpPr>
          <p:nvPr/>
        </p:nvSpPr>
        <p:spPr>
          <a:xfrm>
            <a:off x="233708" y="1326525"/>
            <a:ext cx="5317086" cy="4765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Berlin Sans FB" panose="020E0602020502020306" pitchFamily="34" charset="0"/>
              </a:rPr>
              <a:t>26. Type your password and click Next. If you don't want a password, leave the text boxes blank and then click Next.</a:t>
            </a:r>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5803192" y="2135903"/>
            <a:ext cx="4572000" cy="3146425"/>
          </a:xfrm>
          <a:prstGeom prst="rect">
            <a:avLst/>
          </a:prstGeom>
          <a:noFill/>
          <a:ln>
            <a:noFill/>
          </a:ln>
        </p:spPr>
      </p:pic>
    </p:spTree>
    <p:extLst>
      <p:ext uri="{BB962C8B-B14F-4D97-AF65-F5344CB8AC3E}">
        <p14:creationId xmlns:p14="http://schemas.microsoft.com/office/powerpoint/2010/main" val="20485013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D44B7-0A1A-44A1-BE90-3480F9EB524A}"/>
              </a:ext>
            </a:extLst>
          </p:cNvPr>
          <p:cNvSpPr>
            <a:spLocks noGrp="1"/>
          </p:cNvSpPr>
          <p:nvPr>
            <p:ph type="title"/>
          </p:nvPr>
        </p:nvSpPr>
        <p:spPr>
          <a:xfrm>
            <a:off x="545392" y="360280"/>
            <a:ext cx="10515600" cy="773062"/>
          </a:xfrm>
        </p:spPr>
        <p:txBody>
          <a:bodyPr>
            <a:noAutofit/>
          </a:bodyPr>
          <a:lstStyle/>
          <a:p>
            <a:pPr algn="ctr"/>
            <a:r>
              <a:rPr lang="en-US" sz="4000" dirty="0">
                <a:latin typeface="Berlin Sans FB" panose="020E0602020502020306" pitchFamily="34" charset="0"/>
              </a:rPr>
              <a:t>Installation of Windows 7 </a:t>
            </a:r>
          </a:p>
        </p:txBody>
      </p:sp>
      <p:sp>
        <p:nvSpPr>
          <p:cNvPr id="3" name="Title 1">
            <a:extLst>
              <a:ext uri="{FF2B5EF4-FFF2-40B4-BE49-F238E27FC236}">
                <a16:creationId xmlns:a16="http://schemas.microsoft.com/office/drawing/2014/main" id="{3E2D44B7-0A1A-44A1-BE90-3480F9EB524A}"/>
              </a:ext>
            </a:extLst>
          </p:cNvPr>
          <p:cNvSpPr txBox="1">
            <a:spLocks/>
          </p:cNvSpPr>
          <p:nvPr/>
        </p:nvSpPr>
        <p:spPr>
          <a:xfrm>
            <a:off x="233708" y="1326525"/>
            <a:ext cx="5317086" cy="4765183"/>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Berlin Sans FB" panose="020E0602020502020306" pitchFamily="34" charset="0"/>
              </a:rPr>
              <a:t>27.	Enter your product key then click Next. Your product key is located on the case of your Windows 7 disc if you purchased the disc. To skip entering your product key, just click Next, but Windows will run on a 30-day trial, and you'll have to enter a key once the 30-day trial time is up.</a:t>
            </a: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6153955" y="1880316"/>
            <a:ext cx="5029200" cy="3657600"/>
          </a:xfrm>
          <a:prstGeom prst="rect">
            <a:avLst/>
          </a:prstGeom>
          <a:noFill/>
          <a:ln>
            <a:noFill/>
          </a:ln>
        </p:spPr>
      </p:pic>
    </p:spTree>
    <p:extLst>
      <p:ext uri="{BB962C8B-B14F-4D97-AF65-F5344CB8AC3E}">
        <p14:creationId xmlns:p14="http://schemas.microsoft.com/office/powerpoint/2010/main" val="32871906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D44B7-0A1A-44A1-BE90-3480F9EB524A}"/>
              </a:ext>
            </a:extLst>
          </p:cNvPr>
          <p:cNvSpPr>
            <a:spLocks noGrp="1"/>
          </p:cNvSpPr>
          <p:nvPr>
            <p:ph type="title"/>
          </p:nvPr>
        </p:nvSpPr>
        <p:spPr>
          <a:xfrm>
            <a:off x="545392" y="360280"/>
            <a:ext cx="10515600" cy="773062"/>
          </a:xfrm>
        </p:spPr>
        <p:txBody>
          <a:bodyPr>
            <a:noAutofit/>
          </a:bodyPr>
          <a:lstStyle/>
          <a:p>
            <a:pPr algn="ctr"/>
            <a:r>
              <a:rPr lang="en-US" sz="4000" dirty="0">
                <a:latin typeface="Berlin Sans FB" panose="020E0602020502020306" pitchFamily="34" charset="0"/>
              </a:rPr>
              <a:t>Installation of Windows 7 </a:t>
            </a:r>
          </a:p>
        </p:txBody>
      </p:sp>
      <p:sp>
        <p:nvSpPr>
          <p:cNvPr id="3" name="Title 1">
            <a:extLst>
              <a:ext uri="{FF2B5EF4-FFF2-40B4-BE49-F238E27FC236}">
                <a16:creationId xmlns:a16="http://schemas.microsoft.com/office/drawing/2014/main" id="{3E2D44B7-0A1A-44A1-BE90-3480F9EB524A}"/>
              </a:ext>
            </a:extLst>
          </p:cNvPr>
          <p:cNvSpPr txBox="1">
            <a:spLocks/>
          </p:cNvSpPr>
          <p:nvPr/>
        </p:nvSpPr>
        <p:spPr>
          <a:xfrm>
            <a:off x="233708" y="1326525"/>
            <a:ext cx="5317086" cy="4765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Berlin Sans FB" panose="020E0602020502020306" pitchFamily="34" charset="0"/>
              </a:rPr>
              <a:t>28.	Choose your Windows Update settings.</a:t>
            </a:r>
          </a:p>
          <a:p>
            <a:r>
              <a:rPr lang="en-US" sz="3600" dirty="0">
                <a:latin typeface="Berlin Sans FB" panose="020E0602020502020306" pitchFamily="34" charset="0"/>
              </a:rPr>
              <a:t>•	Use recommended settings automatically sets update and security settings recommended by Microsoft.</a:t>
            </a:r>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6295622" y="1880316"/>
            <a:ext cx="5029200" cy="3657600"/>
          </a:xfrm>
          <a:prstGeom prst="rect">
            <a:avLst/>
          </a:prstGeom>
          <a:noFill/>
          <a:ln>
            <a:noFill/>
          </a:ln>
        </p:spPr>
      </p:pic>
    </p:spTree>
    <p:extLst>
      <p:ext uri="{BB962C8B-B14F-4D97-AF65-F5344CB8AC3E}">
        <p14:creationId xmlns:p14="http://schemas.microsoft.com/office/powerpoint/2010/main" val="31102663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D44B7-0A1A-44A1-BE90-3480F9EB524A}"/>
              </a:ext>
            </a:extLst>
          </p:cNvPr>
          <p:cNvSpPr>
            <a:spLocks noGrp="1"/>
          </p:cNvSpPr>
          <p:nvPr>
            <p:ph type="title"/>
          </p:nvPr>
        </p:nvSpPr>
        <p:spPr>
          <a:xfrm>
            <a:off x="545392" y="360280"/>
            <a:ext cx="10515600" cy="773062"/>
          </a:xfrm>
        </p:spPr>
        <p:txBody>
          <a:bodyPr>
            <a:noAutofit/>
          </a:bodyPr>
          <a:lstStyle/>
          <a:p>
            <a:pPr algn="ctr"/>
            <a:r>
              <a:rPr lang="en-US" sz="4000" dirty="0">
                <a:latin typeface="Berlin Sans FB" panose="020E0602020502020306" pitchFamily="34" charset="0"/>
              </a:rPr>
              <a:t>Installation of Windows 7 </a:t>
            </a:r>
          </a:p>
        </p:txBody>
      </p:sp>
      <p:sp>
        <p:nvSpPr>
          <p:cNvPr id="3" name="Title 1">
            <a:extLst>
              <a:ext uri="{FF2B5EF4-FFF2-40B4-BE49-F238E27FC236}">
                <a16:creationId xmlns:a16="http://schemas.microsoft.com/office/drawing/2014/main" id="{3E2D44B7-0A1A-44A1-BE90-3480F9EB524A}"/>
              </a:ext>
            </a:extLst>
          </p:cNvPr>
          <p:cNvSpPr txBox="1">
            <a:spLocks/>
          </p:cNvSpPr>
          <p:nvPr/>
        </p:nvSpPr>
        <p:spPr>
          <a:xfrm>
            <a:off x="233708" y="1326525"/>
            <a:ext cx="5317086" cy="4765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Berlin Sans FB" panose="020E0602020502020306" pitchFamily="34" charset="0"/>
              </a:rPr>
              <a:t>29.	Set your time and time zone.</a:t>
            </a: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5803192" y="1651716"/>
            <a:ext cx="5029200" cy="4114800"/>
          </a:xfrm>
          <a:prstGeom prst="rect">
            <a:avLst/>
          </a:prstGeom>
          <a:noFill/>
          <a:ln>
            <a:noFill/>
          </a:ln>
        </p:spPr>
      </p:pic>
    </p:spTree>
    <p:extLst>
      <p:ext uri="{BB962C8B-B14F-4D97-AF65-F5344CB8AC3E}">
        <p14:creationId xmlns:p14="http://schemas.microsoft.com/office/powerpoint/2010/main" val="38223037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D44B7-0A1A-44A1-BE90-3480F9EB524A}"/>
              </a:ext>
            </a:extLst>
          </p:cNvPr>
          <p:cNvSpPr>
            <a:spLocks noGrp="1"/>
          </p:cNvSpPr>
          <p:nvPr>
            <p:ph type="title"/>
          </p:nvPr>
        </p:nvSpPr>
        <p:spPr>
          <a:xfrm>
            <a:off x="545392" y="360280"/>
            <a:ext cx="10515600" cy="773062"/>
          </a:xfrm>
        </p:spPr>
        <p:txBody>
          <a:bodyPr>
            <a:noAutofit/>
          </a:bodyPr>
          <a:lstStyle/>
          <a:p>
            <a:pPr algn="ctr"/>
            <a:r>
              <a:rPr lang="en-US" sz="4000" dirty="0">
                <a:latin typeface="Berlin Sans FB" panose="020E0602020502020306" pitchFamily="34" charset="0"/>
              </a:rPr>
              <a:t>Installation of Windows 7 </a:t>
            </a:r>
          </a:p>
        </p:txBody>
      </p:sp>
      <p:sp>
        <p:nvSpPr>
          <p:cNvPr id="3" name="Title 1">
            <a:extLst>
              <a:ext uri="{FF2B5EF4-FFF2-40B4-BE49-F238E27FC236}">
                <a16:creationId xmlns:a16="http://schemas.microsoft.com/office/drawing/2014/main" id="{3E2D44B7-0A1A-44A1-BE90-3480F9EB524A}"/>
              </a:ext>
            </a:extLst>
          </p:cNvPr>
          <p:cNvSpPr txBox="1">
            <a:spLocks/>
          </p:cNvSpPr>
          <p:nvPr/>
        </p:nvSpPr>
        <p:spPr>
          <a:xfrm>
            <a:off x="233708" y="1326525"/>
            <a:ext cx="5317086" cy="4765183"/>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Berlin Sans FB" panose="020E0602020502020306" pitchFamily="34" charset="0"/>
              </a:rPr>
              <a:t>30. Set your network type.</a:t>
            </a:r>
          </a:p>
          <a:p>
            <a:r>
              <a:rPr lang="en-US" sz="3600" dirty="0">
                <a:latin typeface="Berlin Sans FB" panose="020E0602020502020306" pitchFamily="34" charset="0"/>
              </a:rPr>
              <a:t>•If the computer is connected to your own personal network, choose Home network.</a:t>
            </a:r>
          </a:p>
          <a:p>
            <a:r>
              <a:rPr lang="en-US" sz="3600" dirty="0">
                <a:latin typeface="Berlin Sans FB" panose="020E0602020502020306" pitchFamily="34" charset="0"/>
              </a:rPr>
              <a:t>•If you are connected to the network at your workplace, choose Work network.</a:t>
            </a:r>
          </a:p>
          <a:p>
            <a:r>
              <a:rPr lang="en-US" sz="3600" dirty="0">
                <a:latin typeface="Berlin Sans FB" panose="020E0602020502020306" pitchFamily="34" charset="0"/>
              </a:rPr>
              <a:t>•If you're connected to a public network from places such as restaurants and shops, choose Public network.</a:t>
            </a:r>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6476113" y="1880316"/>
            <a:ext cx="5029200" cy="3657600"/>
          </a:xfrm>
          <a:prstGeom prst="rect">
            <a:avLst/>
          </a:prstGeom>
          <a:noFill/>
          <a:ln>
            <a:noFill/>
          </a:ln>
        </p:spPr>
      </p:pic>
    </p:spTree>
    <p:extLst>
      <p:ext uri="{BB962C8B-B14F-4D97-AF65-F5344CB8AC3E}">
        <p14:creationId xmlns:p14="http://schemas.microsoft.com/office/powerpoint/2010/main" val="28524815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D44B7-0A1A-44A1-BE90-3480F9EB524A}"/>
              </a:ext>
            </a:extLst>
          </p:cNvPr>
          <p:cNvSpPr>
            <a:spLocks noGrp="1"/>
          </p:cNvSpPr>
          <p:nvPr>
            <p:ph type="title"/>
          </p:nvPr>
        </p:nvSpPr>
        <p:spPr>
          <a:xfrm>
            <a:off x="545392" y="360280"/>
            <a:ext cx="10515600" cy="773062"/>
          </a:xfrm>
        </p:spPr>
        <p:txBody>
          <a:bodyPr>
            <a:noAutofit/>
          </a:bodyPr>
          <a:lstStyle/>
          <a:p>
            <a:pPr algn="ctr"/>
            <a:r>
              <a:rPr lang="en-US" sz="4000" dirty="0">
                <a:latin typeface="Berlin Sans FB" panose="020E0602020502020306" pitchFamily="34" charset="0"/>
              </a:rPr>
              <a:t>Installation of Windows 7 </a:t>
            </a:r>
          </a:p>
        </p:txBody>
      </p:sp>
      <p:sp>
        <p:nvSpPr>
          <p:cNvPr id="3" name="Title 1">
            <a:extLst>
              <a:ext uri="{FF2B5EF4-FFF2-40B4-BE49-F238E27FC236}">
                <a16:creationId xmlns:a16="http://schemas.microsoft.com/office/drawing/2014/main" id="{3E2D44B7-0A1A-44A1-BE90-3480F9EB524A}"/>
              </a:ext>
            </a:extLst>
          </p:cNvPr>
          <p:cNvSpPr txBox="1">
            <a:spLocks/>
          </p:cNvSpPr>
          <p:nvPr/>
        </p:nvSpPr>
        <p:spPr>
          <a:xfrm>
            <a:off x="233708" y="1326525"/>
            <a:ext cx="5317086" cy="4765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Berlin Sans FB" panose="020E0602020502020306" pitchFamily="34" charset="0"/>
              </a:rPr>
              <a:t>31.	Your computer is now set up!</a:t>
            </a: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6385961" y="1651716"/>
            <a:ext cx="5029200" cy="4114800"/>
          </a:xfrm>
          <a:prstGeom prst="rect">
            <a:avLst/>
          </a:prstGeom>
          <a:noFill/>
          <a:ln>
            <a:noFill/>
          </a:ln>
        </p:spPr>
      </p:pic>
    </p:spTree>
    <p:extLst>
      <p:ext uri="{BB962C8B-B14F-4D97-AF65-F5344CB8AC3E}">
        <p14:creationId xmlns:p14="http://schemas.microsoft.com/office/powerpoint/2010/main" val="6136829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D44B7-0A1A-44A1-BE90-3480F9EB524A}"/>
              </a:ext>
            </a:extLst>
          </p:cNvPr>
          <p:cNvSpPr>
            <a:spLocks noGrp="1"/>
          </p:cNvSpPr>
          <p:nvPr>
            <p:ph type="title"/>
          </p:nvPr>
        </p:nvSpPr>
        <p:spPr>
          <a:xfrm>
            <a:off x="545392" y="360280"/>
            <a:ext cx="10515600" cy="773062"/>
          </a:xfrm>
        </p:spPr>
        <p:txBody>
          <a:bodyPr>
            <a:noAutofit/>
          </a:bodyPr>
          <a:lstStyle/>
          <a:p>
            <a:pPr algn="ctr"/>
            <a:r>
              <a:rPr lang="en-US" sz="4000" dirty="0">
                <a:latin typeface="Berlin Sans FB" panose="020E0602020502020306" pitchFamily="34" charset="0"/>
              </a:rPr>
              <a:t>Changing Desktop Icon</a:t>
            </a:r>
          </a:p>
        </p:txBody>
      </p:sp>
      <p:pic>
        <p:nvPicPr>
          <p:cNvPr id="4" name="video-161287794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51232" y="1264276"/>
            <a:ext cx="8503920" cy="4889754"/>
          </a:xfrm>
          <a:prstGeom prst="rect">
            <a:avLst/>
          </a:prstGeom>
        </p:spPr>
      </p:pic>
    </p:spTree>
    <p:extLst>
      <p:ext uri="{BB962C8B-B14F-4D97-AF65-F5344CB8AC3E}">
        <p14:creationId xmlns:p14="http://schemas.microsoft.com/office/powerpoint/2010/main" val="9871823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10080" y="2505670"/>
            <a:ext cx="4371839"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THANK YOU !!!</a:t>
            </a:r>
          </a:p>
        </p:txBody>
      </p:sp>
    </p:spTree>
    <p:extLst>
      <p:ext uri="{BB962C8B-B14F-4D97-AF65-F5344CB8AC3E}">
        <p14:creationId xmlns:p14="http://schemas.microsoft.com/office/powerpoint/2010/main" val="27454737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D44B7-0A1A-44A1-BE90-3480F9EB524A}"/>
              </a:ext>
            </a:extLst>
          </p:cNvPr>
          <p:cNvSpPr>
            <a:spLocks noGrp="1"/>
          </p:cNvSpPr>
          <p:nvPr>
            <p:ph type="title"/>
          </p:nvPr>
        </p:nvSpPr>
        <p:spPr>
          <a:xfrm>
            <a:off x="797486" y="474178"/>
            <a:ext cx="10515600" cy="813709"/>
          </a:xfrm>
        </p:spPr>
        <p:txBody>
          <a:bodyPr>
            <a:normAutofit fontScale="90000"/>
          </a:bodyPr>
          <a:lstStyle/>
          <a:p>
            <a:pPr algn="ctr"/>
            <a:r>
              <a:rPr lang="en-US" sz="5400" b="1" dirty="0"/>
              <a:t>Installation of Windows 7</a:t>
            </a:r>
            <a:endParaRPr lang="en-US" sz="5400" dirty="0"/>
          </a:p>
        </p:txBody>
      </p:sp>
      <p:sp>
        <p:nvSpPr>
          <p:cNvPr id="4" name="Title 1">
            <a:extLst>
              <a:ext uri="{FF2B5EF4-FFF2-40B4-BE49-F238E27FC236}">
                <a16:creationId xmlns:a16="http://schemas.microsoft.com/office/drawing/2014/main" id="{3E2D44B7-0A1A-44A1-BE90-3480F9EB524A}"/>
              </a:ext>
            </a:extLst>
          </p:cNvPr>
          <p:cNvSpPr txBox="1">
            <a:spLocks/>
          </p:cNvSpPr>
          <p:nvPr/>
        </p:nvSpPr>
        <p:spPr>
          <a:xfrm>
            <a:off x="797486" y="1506828"/>
            <a:ext cx="4907856" cy="39944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Berlin Sans FB" panose="020E0602020502020306" pitchFamily="34" charset="0"/>
              </a:rPr>
              <a:t>1. Turn On your Computer by Pressing the Power Button. </a:t>
            </a: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6055286" y="1903859"/>
            <a:ext cx="5029200" cy="3200400"/>
          </a:xfrm>
          <a:prstGeom prst="rect">
            <a:avLst/>
          </a:prstGeom>
          <a:noFill/>
          <a:ln>
            <a:noFill/>
          </a:ln>
        </p:spPr>
      </p:pic>
    </p:spTree>
    <p:extLst>
      <p:ext uri="{BB962C8B-B14F-4D97-AF65-F5344CB8AC3E}">
        <p14:creationId xmlns:p14="http://schemas.microsoft.com/office/powerpoint/2010/main" val="30192450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D44B7-0A1A-44A1-BE90-3480F9EB524A}"/>
              </a:ext>
            </a:extLst>
          </p:cNvPr>
          <p:cNvSpPr>
            <a:spLocks noGrp="1"/>
          </p:cNvSpPr>
          <p:nvPr>
            <p:ph type="title"/>
          </p:nvPr>
        </p:nvSpPr>
        <p:spPr>
          <a:xfrm>
            <a:off x="797486" y="474178"/>
            <a:ext cx="10515600" cy="813709"/>
          </a:xfrm>
        </p:spPr>
        <p:txBody>
          <a:bodyPr>
            <a:normAutofit fontScale="90000"/>
          </a:bodyPr>
          <a:lstStyle/>
          <a:p>
            <a:pPr algn="ctr"/>
            <a:r>
              <a:rPr lang="en-US" sz="5400" b="1" dirty="0"/>
              <a:t>Installation of Windows 7</a:t>
            </a:r>
            <a:endParaRPr lang="en-US" sz="5400" dirty="0"/>
          </a:p>
        </p:txBody>
      </p:sp>
      <p:sp>
        <p:nvSpPr>
          <p:cNvPr id="4" name="Title 1">
            <a:extLst>
              <a:ext uri="{FF2B5EF4-FFF2-40B4-BE49-F238E27FC236}">
                <a16:creationId xmlns:a16="http://schemas.microsoft.com/office/drawing/2014/main" id="{3E2D44B7-0A1A-44A1-BE90-3480F9EB524A}"/>
              </a:ext>
            </a:extLst>
          </p:cNvPr>
          <p:cNvSpPr txBox="1">
            <a:spLocks/>
          </p:cNvSpPr>
          <p:nvPr/>
        </p:nvSpPr>
        <p:spPr>
          <a:xfrm>
            <a:off x="797486" y="1506828"/>
            <a:ext cx="4907856" cy="399446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Berlin Sans FB" panose="020E0602020502020306" pitchFamily="34" charset="0"/>
              </a:rPr>
              <a:t>2.	Insert the bootable USB in your USB port.</a:t>
            </a:r>
          </a:p>
          <a:p>
            <a:r>
              <a:rPr lang="en-US" sz="4000" dirty="0">
                <a:latin typeface="Berlin Sans FB" panose="020E0602020502020306" pitchFamily="34" charset="0"/>
              </a:rPr>
              <a:t>After Turned your computer ON, Insert the bootable USB Drive to the USB Port, and then Press certain key in your keyboard to go to BIOS Setup.</a:t>
            </a:r>
          </a:p>
        </p:txBody>
      </p:sp>
      <p:pic>
        <p:nvPicPr>
          <p:cNvPr id="3" name="Picture 2"/>
          <p:cNvPicPr>
            <a:picLocks noChangeAspect="1"/>
          </p:cNvPicPr>
          <p:nvPr/>
        </p:nvPicPr>
        <p:blipFill>
          <a:blip r:embed="rId2"/>
          <a:stretch>
            <a:fillRect/>
          </a:stretch>
        </p:blipFill>
        <p:spPr>
          <a:xfrm>
            <a:off x="6095043" y="1687132"/>
            <a:ext cx="5218043" cy="3200400"/>
          </a:xfrm>
          <a:prstGeom prst="rect">
            <a:avLst/>
          </a:prstGeom>
        </p:spPr>
      </p:pic>
    </p:spTree>
    <p:extLst>
      <p:ext uri="{BB962C8B-B14F-4D97-AF65-F5344CB8AC3E}">
        <p14:creationId xmlns:p14="http://schemas.microsoft.com/office/powerpoint/2010/main" val="22216542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D44B7-0A1A-44A1-BE90-3480F9EB524A}"/>
              </a:ext>
            </a:extLst>
          </p:cNvPr>
          <p:cNvSpPr>
            <a:spLocks noGrp="1"/>
          </p:cNvSpPr>
          <p:nvPr>
            <p:ph type="title"/>
          </p:nvPr>
        </p:nvSpPr>
        <p:spPr>
          <a:xfrm>
            <a:off x="627844" y="347400"/>
            <a:ext cx="10515600" cy="863214"/>
          </a:xfrm>
        </p:spPr>
        <p:txBody>
          <a:bodyPr>
            <a:noAutofit/>
          </a:bodyPr>
          <a:lstStyle/>
          <a:p>
            <a:pPr algn="ctr"/>
            <a:r>
              <a:rPr lang="en-US" sz="4000" b="1" dirty="0"/>
              <a:t>Installation of Windows 7</a:t>
            </a:r>
            <a:r>
              <a:rPr lang="en-US" sz="4000" dirty="0">
                <a:latin typeface="Berlin Sans FB" panose="020E0602020502020306" pitchFamily="34" charset="0"/>
              </a:rPr>
              <a:t> </a:t>
            </a:r>
          </a:p>
        </p:txBody>
      </p:sp>
      <p:sp>
        <p:nvSpPr>
          <p:cNvPr id="3" name="Title 1">
            <a:extLst>
              <a:ext uri="{FF2B5EF4-FFF2-40B4-BE49-F238E27FC236}">
                <a16:creationId xmlns:a16="http://schemas.microsoft.com/office/drawing/2014/main" id="{3E2D44B7-0A1A-44A1-BE90-3480F9EB524A}"/>
              </a:ext>
            </a:extLst>
          </p:cNvPr>
          <p:cNvSpPr txBox="1">
            <a:spLocks/>
          </p:cNvSpPr>
          <p:nvPr/>
        </p:nvSpPr>
        <p:spPr>
          <a:xfrm>
            <a:off x="233708" y="1712892"/>
            <a:ext cx="5317086" cy="3799266"/>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Berlin Sans FB" panose="020E0602020502020306" pitchFamily="34" charset="0"/>
              </a:rPr>
              <a:t>3.	Enter your computer's BIOS. When the BIOS screen appears or you are prompted to do so, press Del, F1, F2, F10, or F9 (depending on your computer’s motherboard) to enter the system BIOS.</a:t>
            </a:r>
          </a:p>
        </p:txBody>
      </p:sp>
      <p:grpSp>
        <p:nvGrpSpPr>
          <p:cNvPr id="6" name="Group 5"/>
          <p:cNvGrpSpPr/>
          <p:nvPr/>
        </p:nvGrpSpPr>
        <p:grpSpPr>
          <a:xfrm>
            <a:off x="5885644" y="1712891"/>
            <a:ext cx="4572000" cy="4114800"/>
            <a:chOff x="0" y="0"/>
            <a:chExt cx="4572000" cy="2667635"/>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572000" cy="2667635"/>
            </a:xfrm>
            <a:prstGeom prst="rect">
              <a:avLst/>
            </a:prstGeom>
            <a:noFill/>
          </p:spPr>
        </p:pic>
        <p:sp>
          <p:nvSpPr>
            <p:cNvPr id="8" name="Rectangle 7"/>
            <p:cNvSpPr/>
            <p:nvPr/>
          </p:nvSpPr>
          <p:spPr>
            <a:xfrm>
              <a:off x="27295" y="2402006"/>
              <a:ext cx="1828800" cy="2456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Tree>
    <p:extLst>
      <p:ext uri="{BB962C8B-B14F-4D97-AF65-F5344CB8AC3E}">
        <p14:creationId xmlns:p14="http://schemas.microsoft.com/office/powerpoint/2010/main" val="37205408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D44B7-0A1A-44A1-BE90-3480F9EB524A}"/>
              </a:ext>
            </a:extLst>
          </p:cNvPr>
          <p:cNvSpPr>
            <a:spLocks noGrp="1"/>
          </p:cNvSpPr>
          <p:nvPr>
            <p:ph type="title"/>
          </p:nvPr>
        </p:nvSpPr>
        <p:spPr>
          <a:xfrm>
            <a:off x="671589" y="347401"/>
            <a:ext cx="10515600" cy="824577"/>
          </a:xfrm>
        </p:spPr>
        <p:txBody>
          <a:bodyPr>
            <a:noAutofit/>
          </a:bodyPr>
          <a:lstStyle/>
          <a:p>
            <a:pPr algn="ctr"/>
            <a:r>
              <a:rPr lang="en-US" sz="4000" b="1" dirty="0"/>
              <a:t>Installation of Windows 7</a:t>
            </a:r>
            <a:r>
              <a:rPr lang="en-US" sz="4000" dirty="0">
                <a:latin typeface="Berlin Sans FB" panose="020E0602020502020306" pitchFamily="34" charset="0"/>
              </a:rPr>
              <a:t> </a:t>
            </a:r>
          </a:p>
        </p:txBody>
      </p:sp>
      <p:sp>
        <p:nvSpPr>
          <p:cNvPr id="3" name="Title 1">
            <a:extLst>
              <a:ext uri="{FF2B5EF4-FFF2-40B4-BE49-F238E27FC236}">
                <a16:creationId xmlns:a16="http://schemas.microsoft.com/office/drawing/2014/main" id="{3E2D44B7-0A1A-44A1-BE90-3480F9EB524A}"/>
              </a:ext>
            </a:extLst>
          </p:cNvPr>
          <p:cNvSpPr txBox="1">
            <a:spLocks/>
          </p:cNvSpPr>
          <p:nvPr/>
        </p:nvSpPr>
        <p:spPr>
          <a:xfrm>
            <a:off x="233708" y="1712892"/>
            <a:ext cx="5317086" cy="37992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Berlin Sans FB" panose="020E0602020502020306" pitchFamily="34" charset="0"/>
              </a:rPr>
              <a:t>4. Choose Advanced BIOS Features/Startup/Boot Tab. To change the booting sequence of your computer.</a:t>
            </a:r>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6031476" y="1712891"/>
            <a:ext cx="4572000" cy="3657600"/>
          </a:xfrm>
          <a:prstGeom prst="rect">
            <a:avLst/>
          </a:prstGeom>
          <a:noFill/>
        </p:spPr>
      </p:pic>
    </p:spTree>
    <p:extLst>
      <p:ext uri="{BB962C8B-B14F-4D97-AF65-F5344CB8AC3E}">
        <p14:creationId xmlns:p14="http://schemas.microsoft.com/office/powerpoint/2010/main" val="6894030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D44B7-0A1A-44A1-BE90-3480F9EB524A}"/>
              </a:ext>
            </a:extLst>
          </p:cNvPr>
          <p:cNvSpPr>
            <a:spLocks noGrp="1"/>
          </p:cNvSpPr>
          <p:nvPr>
            <p:ph type="title"/>
          </p:nvPr>
        </p:nvSpPr>
        <p:spPr>
          <a:xfrm>
            <a:off x="542800" y="302656"/>
            <a:ext cx="10515600" cy="863214"/>
          </a:xfrm>
        </p:spPr>
        <p:txBody>
          <a:bodyPr>
            <a:noAutofit/>
          </a:bodyPr>
          <a:lstStyle/>
          <a:p>
            <a:pPr algn="ctr"/>
            <a:r>
              <a:rPr lang="en-US" sz="4000" b="1" dirty="0"/>
              <a:t>Installation of Windows 7</a:t>
            </a:r>
            <a:r>
              <a:rPr lang="en-US" sz="4000" dirty="0">
                <a:latin typeface="Berlin Sans FB" panose="020E0602020502020306" pitchFamily="34" charset="0"/>
              </a:rPr>
              <a:t>  </a:t>
            </a:r>
          </a:p>
        </p:txBody>
      </p:sp>
      <p:sp>
        <p:nvSpPr>
          <p:cNvPr id="3" name="Title 1">
            <a:extLst>
              <a:ext uri="{FF2B5EF4-FFF2-40B4-BE49-F238E27FC236}">
                <a16:creationId xmlns:a16="http://schemas.microsoft.com/office/drawing/2014/main" id="{3E2D44B7-0A1A-44A1-BE90-3480F9EB524A}"/>
              </a:ext>
            </a:extLst>
          </p:cNvPr>
          <p:cNvSpPr txBox="1">
            <a:spLocks/>
          </p:cNvSpPr>
          <p:nvPr/>
        </p:nvSpPr>
        <p:spPr>
          <a:xfrm>
            <a:off x="233708" y="1712892"/>
            <a:ext cx="5317086" cy="37992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Berlin Sans FB" panose="020E0602020502020306" pitchFamily="34" charset="0"/>
              </a:rPr>
              <a:t>5. Select the Flash drive as the first boot device of your computer.</a:t>
            </a: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6179712" y="1783725"/>
            <a:ext cx="4572000" cy="3657600"/>
          </a:xfrm>
          <a:prstGeom prst="rect">
            <a:avLst/>
          </a:prstGeom>
          <a:noFill/>
        </p:spPr>
      </p:pic>
      <p:sp>
        <p:nvSpPr>
          <p:cNvPr id="4" name="Rectangle 3"/>
          <p:cNvSpPr/>
          <p:nvPr/>
        </p:nvSpPr>
        <p:spPr>
          <a:xfrm>
            <a:off x="6478073" y="2240924"/>
            <a:ext cx="978795" cy="373487"/>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478073" y="2768961"/>
            <a:ext cx="1120462" cy="206059"/>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16302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D44B7-0A1A-44A1-BE90-3480F9EB524A}"/>
              </a:ext>
            </a:extLst>
          </p:cNvPr>
          <p:cNvSpPr>
            <a:spLocks noGrp="1"/>
          </p:cNvSpPr>
          <p:nvPr>
            <p:ph type="title"/>
          </p:nvPr>
        </p:nvSpPr>
        <p:spPr>
          <a:xfrm>
            <a:off x="594315" y="373159"/>
            <a:ext cx="10515600" cy="773061"/>
          </a:xfrm>
        </p:spPr>
        <p:txBody>
          <a:bodyPr>
            <a:noAutofit/>
          </a:bodyPr>
          <a:lstStyle/>
          <a:p>
            <a:pPr algn="ctr"/>
            <a:r>
              <a:rPr lang="en-US" sz="4000" b="1" dirty="0"/>
              <a:t>Installation of Windows 7</a:t>
            </a:r>
            <a:r>
              <a:rPr lang="en-US" sz="4000" dirty="0">
                <a:latin typeface="Berlin Sans FB" panose="020E0602020502020306" pitchFamily="34" charset="0"/>
              </a:rPr>
              <a:t> </a:t>
            </a:r>
          </a:p>
        </p:txBody>
      </p:sp>
      <p:sp>
        <p:nvSpPr>
          <p:cNvPr id="3" name="Title 1">
            <a:extLst>
              <a:ext uri="{FF2B5EF4-FFF2-40B4-BE49-F238E27FC236}">
                <a16:creationId xmlns:a16="http://schemas.microsoft.com/office/drawing/2014/main" id="{3E2D44B7-0A1A-44A1-BE90-3480F9EB524A}"/>
              </a:ext>
            </a:extLst>
          </p:cNvPr>
          <p:cNvSpPr txBox="1">
            <a:spLocks/>
          </p:cNvSpPr>
          <p:nvPr/>
        </p:nvSpPr>
        <p:spPr>
          <a:xfrm>
            <a:off x="233708" y="1712892"/>
            <a:ext cx="5317086" cy="37992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Berlin Sans FB" panose="020E0602020502020306" pitchFamily="34" charset="0"/>
              </a:rPr>
              <a:t>6. Press F10 ( Save and Exit)</a:t>
            </a:r>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213797" y="1712891"/>
            <a:ext cx="5029200" cy="4114800"/>
          </a:xfrm>
          <a:prstGeom prst="rect">
            <a:avLst/>
          </a:prstGeom>
          <a:noFill/>
        </p:spPr>
      </p:pic>
    </p:spTree>
    <p:extLst>
      <p:ext uri="{BB962C8B-B14F-4D97-AF65-F5344CB8AC3E}">
        <p14:creationId xmlns:p14="http://schemas.microsoft.com/office/powerpoint/2010/main" val="36633230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2838</TotalTime>
  <Words>737</Words>
  <Application>Microsoft Office PowerPoint</Application>
  <PresentationFormat>Widescreen</PresentationFormat>
  <Paragraphs>76</Paragraphs>
  <Slides>38</Slides>
  <Notes>0</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Berlin Sans FB</vt:lpstr>
      <vt:lpstr>Berlin Sans FB Demi</vt:lpstr>
      <vt:lpstr>Calibri</vt:lpstr>
      <vt:lpstr>Calibri Light</vt:lpstr>
      <vt:lpstr>Office Theme</vt:lpstr>
      <vt:lpstr> Computer System Servicing</vt:lpstr>
      <vt:lpstr>Disk Partitioning</vt:lpstr>
      <vt:lpstr>Disk Partitioning</vt:lpstr>
      <vt:lpstr>Installation of Windows 7</vt:lpstr>
      <vt:lpstr>Installation of Windows 7</vt:lpstr>
      <vt:lpstr>Installation of Windows 7 </vt:lpstr>
      <vt:lpstr>Installation of Windows 7 </vt:lpstr>
      <vt:lpstr>Installation of Windows 7  </vt:lpstr>
      <vt:lpstr>Installation of Windows 7 </vt:lpstr>
      <vt:lpstr>Installation of Windows 7 </vt:lpstr>
      <vt:lpstr>Installation of Windows 7 </vt:lpstr>
      <vt:lpstr>Installation of Windows 7 </vt:lpstr>
      <vt:lpstr>Installation of Windows 7 </vt:lpstr>
      <vt:lpstr>Installation of Windows 7 </vt:lpstr>
      <vt:lpstr>Installation of Windows 7 </vt:lpstr>
      <vt:lpstr>Installation of Windows 7 </vt:lpstr>
      <vt:lpstr>Installation of Windows 7 </vt:lpstr>
      <vt:lpstr>Installation of Windows 7 </vt:lpstr>
      <vt:lpstr>Installation of Windows 7 </vt:lpstr>
      <vt:lpstr>Installation of Windows 7 </vt:lpstr>
      <vt:lpstr>Installation of Windows 7 </vt:lpstr>
      <vt:lpstr>Installation of Windows 7 </vt:lpstr>
      <vt:lpstr>Installation of Windows 7 </vt:lpstr>
      <vt:lpstr>Installation of Windows 7 </vt:lpstr>
      <vt:lpstr>Installation of Windows 7 </vt:lpstr>
      <vt:lpstr>Installation of Windows 7 </vt:lpstr>
      <vt:lpstr>Video in Deleting Partitioning</vt:lpstr>
      <vt:lpstr>Video in Creating Partitioning</vt:lpstr>
      <vt:lpstr>Installation of Windows 7 </vt:lpstr>
      <vt:lpstr>Installation of Windows 7 </vt:lpstr>
      <vt:lpstr>Installation of Windows 7 </vt:lpstr>
      <vt:lpstr>Installation of Windows 7 </vt:lpstr>
      <vt:lpstr>Installation of Windows 7 </vt:lpstr>
      <vt:lpstr>Installation of Windows 7 </vt:lpstr>
      <vt:lpstr>Installation of Windows 7 </vt:lpstr>
      <vt:lpstr>Installation of Windows 7 </vt:lpstr>
      <vt:lpstr>Changing Desktop Icon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Google classroom &amp; Gmeet plugins and apps</dc:title>
  <dc:creator>Sharmaine Esquilla</dc:creator>
  <cp:lastModifiedBy>Elger David</cp:lastModifiedBy>
  <cp:revision>241</cp:revision>
  <dcterms:created xsi:type="dcterms:W3CDTF">2020-08-26T02:25:51Z</dcterms:created>
  <dcterms:modified xsi:type="dcterms:W3CDTF">2022-11-02T09:19:21Z</dcterms:modified>
</cp:coreProperties>
</file>